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559B8-0279-4E92-85F5-F1C185B9ED3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DB4A-646F-4685-B15C-AE81C7A3CDE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559B8-0279-4E92-85F5-F1C185B9ED3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DB4A-646F-4685-B15C-AE81C7A3CDE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559B8-0279-4E92-85F5-F1C185B9ED3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DB4A-646F-4685-B15C-AE81C7A3CDE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559B8-0279-4E92-85F5-F1C185B9ED3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DB4A-646F-4685-B15C-AE81C7A3CDE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559B8-0279-4E92-85F5-F1C185B9ED3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91DDB4A-646F-4685-B15C-AE81C7A3CDE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559B8-0279-4E92-85F5-F1C185B9ED3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DB4A-646F-4685-B15C-AE81C7A3CDE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559B8-0279-4E92-85F5-F1C185B9ED3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DB4A-646F-4685-B15C-AE81C7A3CDE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559B8-0279-4E92-85F5-F1C185B9ED3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DB4A-646F-4685-B15C-AE81C7A3CDE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559B8-0279-4E92-85F5-F1C185B9ED3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DB4A-646F-4685-B15C-AE81C7A3CDE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559B8-0279-4E92-85F5-F1C185B9ED3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DB4A-646F-4685-B15C-AE81C7A3CDE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559B8-0279-4E92-85F5-F1C185B9ED3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DB4A-646F-4685-B15C-AE81C7A3CDE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2C559B8-0279-4E92-85F5-F1C185B9ED3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91DDB4A-646F-4685-B15C-AE81C7A3CDE8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53930" y="476672"/>
            <a:ext cx="8229600" cy="1828800"/>
          </a:xfrm>
        </p:spPr>
        <p:txBody>
          <a:bodyPr/>
          <a:lstStyle/>
          <a:p>
            <a:r>
              <a:rPr lang="es-MX" dirty="0" smtClean="0"/>
              <a:t>Generalidades de los ácidos nucleicos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212976"/>
            <a:ext cx="3786458" cy="277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89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Generalidades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es-MX" sz="2400" dirty="0" smtClean="0"/>
              <a:t>Una de las características mas importantes de los seres vivos es su capacidad de reproducción. Las peculiaridades de cada forma de vida se deben a la información genética, la cual es almacenada en ácidos nucleicos.</a:t>
            </a:r>
          </a:p>
          <a:p>
            <a:pPr marL="137160" indent="0" algn="just">
              <a:buNone/>
            </a:pPr>
            <a:endParaRPr lang="es-MX" sz="2400" dirty="0" smtClean="0"/>
          </a:p>
          <a:p>
            <a:pPr marL="651510" indent="-514350">
              <a:buAutoNum type="alphaLcParenR"/>
            </a:pPr>
            <a:r>
              <a:rPr lang="es-MX" sz="2000" dirty="0" smtClean="0"/>
              <a:t>ADN (acido desoxirribonucleico)</a:t>
            </a:r>
          </a:p>
          <a:p>
            <a:pPr marL="651510" indent="-514350">
              <a:buAutoNum type="alphaLcParenR"/>
            </a:pPr>
            <a:r>
              <a:rPr lang="es-MX" sz="2000" dirty="0" smtClean="0"/>
              <a:t>ARN (acido ribonucleico)</a:t>
            </a:r>
            <a:endParaRPr lang="es-MX" sz="2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472205"/>
            <a:ext cx="3433564" cy="274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922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Antecedentes históricos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Logrado por </a:t>
            </a:r>
            <a:r>
              <a:rPr lang="es-MX" dirty="0" err="1" smtClean="0"/>
              <a:t>Avary</a:t>
            </a:r>
            <a:r>
              <a:rPr lang="es-MX" dirty="0" smtClean="0"/>
              <a:t>, </a:t>
            </a:r>
            <a:r>
              <a:rPr lang="es-MX" dirty="0" err="1" smtClean="0"/>
              <a:t>McLeod</a:t>
            </a:r>
            <a:r>
              <a:rPr lang="es-MX" dirty="0" smtClean="0"/>
              <a:t> y </a:t>
            </a:r>
            <a:r>
              <a:rPr lang="es-MX" dirty="0" err="1" smtClean="0"/>
              <a:t>McCarty</a:t>
            </a:r>
            <a:r>
              <a:rPr lang="es-MX" dirty="0" smtClean="0"/>
              <a:t>, quienes identificaron al ADN como único portador de la información genética, conclusión basada en la propiedad del ADN purificado para transfigurar a una bacteria de una forma a otra.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7844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8462726" cy="5256584"/>
          </a:xfrm>
        </p:spPr>
      </p:pic>
    </p:spTree>
    <p:extLst>
      <p:ext uri="{BB962C8B-B14F-4D97-AF65-F5344CB8AC3E}">
        <p14:creationId xmlns:p14="http://schemas.microsoft.com/office/powerpoint/2010/main" val="986808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616"/>
          </a:xfrm>
        </p:spPr>
        <p:txBody>
          <a:bodyPr/>
          <a:lstStyle/>
          <a:p>
            <a:r>
              <a:rPr lang="es-MX" dirty="0" smtClean="0"/>
              <a:t>Determinación de la estructura molecular del ADN por Watson y Crick en 1953.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76872"/>
            <a:ext cx="4439505" cy="40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17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Nucleotidos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just">
              <a:buNone/>
            </a:pPr>
            <a:r>
              <a:rPr lang="es-MX" dirty="0" smtClean="0"/>
              <a:t>Los ácidos nucleicos (ADN y ARN) están formados por unidades manométricas llamadas nucleótidos, los cuales, a su vez, están conformadas por la unión de tres especies químicas:</a:t>
            </a:r>
          </a:p>
          <a:p>
            <a:pPr marL="651510" indent="-514350" algn="just">
              <a:buAutoNum type="alphaLcParenR"/>
            </a:pPr>
            <a:r>
              <a:rPr lang="es-MX" dirty="0" smtClean="0"/>
              <a:t>Una base nitrogenada</a:t>
            </a:r>
          </a:p>
          <a:p>
            <a:pPr marL="651510" indent="-514350" algn="just">
              <a:buAutoNum type="alphaLcParenR"/>
            </a:pPr>
            <a:r>
              <a:rPr lang="es-MX" dirty="0" smtClean="0"/>
              <a:t>Una pentosa</a:t>
            </a:r>
          </a:p>
          <a:p>
            <a:pPr marL="651510" indent="-514350" algn="just">
              <a:buAutoNum type="alphaLcParenR"/>
            </a:pPr>
            <a:r>
              <a:rPr lang="es-MX" dirty="0" smtClean="0"/>
              <a:t>Un grupo fosfato</a:t>
            </a:r>
          </a:p>
        </p:txBody>
      </p:sp>
    </p:spTree>
    <p:extLst>
      <p:ext uri="{BB962C8B-B14F-4D97-AF65-F5344CB8AC3E}">
        <p14:creationId xmlns:p14="http://schemas.microsoft.com/office/powerpoint/2010/main" val="500507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60648"/>
            <a:ext cx="6912768" cy="1163216"/>
          </a:xfrm>
        </p:spPr>
        <p:txBody>
          <a:bodyPr/>
          <a:lstStyle/>
          <a:p>
            <a:r>
              <a:rPr lang="es-MX" dirty="0" smtClean="0"/>
              <a:t>Bases nitrogenadas</a:t>
            </a:r>
            <a:endParaRPr lang="es-MX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611560" y="1556792"/>
            <a:ext cx="7704856" cy="1509712"/>
          </a:xfrm>
        </p:spPr>
        <p:txBody>
          <a:bodyPr>
            <a:normAutofit/>
          </a:bodyPr>
          <a:lstStyle/>
          <a:p>
            <a:pPr algn="just"/>
            <a:r>
              <a:rPr lang="es-MX" sz="2800" dirty="0" smtClean="0"/>
              <a:t>Son compuestos orgánicos heterocíclicos que incluyen dos o mas átomos de nitrógeno.</a:t>
            </a:r>
            <a:endParaRPr lang="es-MX" sz="2800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79942"/>
            <a:ext cx="3024336" cy="315737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31761"/>
            <a:ext cx="5434818" cy="26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64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Pentosas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just">
              <a:buNone/>
            </a:pPr>
            <a:r>
              <a:rPr lang="es-MX" dirty="0" smtClean="0"/>
              <a:t>Son monosacáridos (carbohidratos) que forman parte fundamental de los nucleótidos. Dependiendo del tipo de acido nucleico, será la pentosa correspondiente.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118" y="3332940"/>
            <a:ext cx="3810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746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Grupo fosfato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37160" indent="0">
                  <a:buNone/>
                </a:pPr>
                <a:r>
                  <a:rPr lang="es-MX" dirty="0" smtClean="0"/>
                  <a:t>El grupo fosfato (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𝑃</m:t>
                    </m:r>
                    <m:sSup>
                      <m:sSupPr>
                        <m:ctrlPr>
                          <a:rPr lang="es-MX" b="0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s-MX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s-MX" b="0" i="1" smtClean="0">
                                <a:latin typeface="Cambria Math"/>
                              </a:rPr>
                              <m:t>𝑃𝑂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/>
                              </a:rPr>
                              <m:t>4</m:t>
                            </m:r>
                          </m:sub>
                          <m:sup/>
                        </m:sSubSup>
                      </m:e>
                      <m:sup>
                        <m:r>
                          <a:rPr lang="es-MX" b="0" i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s-MX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s-MX" dirty="0" smtClean="0"/>
                  <a:t> se une de la base nitrogenada mediante un enlace </a:t>
                </a:r>
                <a:r>
                  <a:rPr lang="es-MX" dirty="0" err="1" smtClean="0"/>
                  <a:t>fosfodiéster</a:t>
                </a:r>
                <a:endParaRPr lang="es-MX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708920"/>
            <a:ext cx="5902207" cy="38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93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216</Words>
  <Application>Microsoft Office PowerPoint</Application>
  <PresentationFormat>Presentación en pantalla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Vértice</vt:lpstr>
      <vt:lpstr>Generalidades de los ácidos nucleicos</vt:lpstr>
      <vt:lpstr>Generalidades</vt:lpstr>
      <vt:lpstr>Antecedentes históricos</vt:lpstr>
      <vt:lpstr>Presentación de PowerPoint</vt:lpstr>
      <vt:lpstr>Presentación de PowerPoint</vt:lpstr>
      <vt:lpstr>Nucleotidos</vt:lpstr>
      <vt:lpstr>Bases nitrogenadas</vt:lpstr>
      <vt:lpstr>Pentosas</vt:lpstr>
      <vt:lpstr>Grupo fosfato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Generalidades de los ácidos nucleicos</dc:title>
  <dc:creator>laci1</dc:creator>
  <cp:lastModifiedBy>laci1</cp:lastModifiedBy>
  <cp:revision>6</cp:revision>
  <dcterms:created xsi:type="dcterms:W3CDTF">2018-11-08T03:41:27Z</dcterms:created>
  <dcterms:modified xsi:type="dcterms:W3CDTF">2018-11-08T04:31:03Z</dcterms:modified>
</cp:coreProperties>
</file>