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E7E84C0-1233-4B7F-9102-1F4D9C9AD93E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E5DC9A-2FA5-4877-9EB5-EB82A8099396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60648"/>
            <a:ext cx="7776864" cy="619268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dirty="0" err="1" smtClean="0">
                <a:latin typeface="Arial" pitchFamily="34" charset="0"/>
                <a:cs typeface="Arial" pitchFamily="34" charset="0"/>
              </a:rPr>
              <a:t>Autobiography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: Osvaldo Estrada Lara.</a:t>
            </a:r>
          </a:p>
          <a:p>
            <a:pPr algn="ctr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dirty="0" err="1" smtClean="0">
                <a:latin typeface="Arial" pitchFamily="34" charset="0"/>
                <a:cs typeface="Arial" pitchFamily="34" charset="0"/>
              </a:rPr>
              <a:t>Teacher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: Georgina María del Carmen García </a:t>
            </a:r>
          </a:p>
          <a:p>
            <a:pPr algn="ctr"/>
            <a:r>
              <a:rPr lang="es-MX" dirty="0" smtClean="0">
                <a:latin typeface="Arial" pitchFamily="34" charset="0"/>
                <a:cs typeface="Arial" pitchFamily="34" charset="0"/>
              </a:rPr>
              <a:t>Hernández</a:t>
            </a:r>
          </a:p>
          <a:p>
            <a:pPr algn="ctr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dirty="0" err="1" smtClean="0">
                <a:latin typeface="Arial" pitchFamily="34" charset="0"/>
                <a:cs typeface="Arial" pitchFamily="34" charset="0"/>
              </a:rPr>
              <a:t>Subject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: English</a:t>
            </a:r>
          </a:p>
          <a:p>
            <a:pPr algn="ctr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dirty="0" smtClean="0">
                <a:latin typeface="Arial" pitchFamily="34" charset="0"/>
                <a:cs typeface="Arial" pitchFamily="34" charset="0"/>
              </a:rPr>
              <a:t>No.17</a:t>
            </a:r>
          </a:p>
          <a:p>
            <a:pPr algn="ctr"/>
            <a:endParaRPr lang="es-MX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127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algn="just"/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complete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Osvaldo Estrada Lara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born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November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4 2004.The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father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Martin and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mom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Isabel.I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have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one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brother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his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Humberto.</a:t>
            </a:r>
          </a:p>
          <a:p>
            <a:pPr algn="just"/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years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old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went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kindergarden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and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play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lot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friends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then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went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primary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Lic. Adolfo López Mateos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6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years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oldand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time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play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football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lot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went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secondary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Lic. Adolfo López Mateos No.418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since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12.Now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go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swim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everyday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and I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19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129</Words>
  <Application>Microsoft Office PowerPoint</Application>
  <PresentationFormat>Presentación en pantalla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Vértice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laci1</dc:creator>
  <cp:lastModifiedBy>laci1</cp:lastModifiedBy>
  <cp:revision>4</cp:revision>
  <dcterms:created xsi:type="dcterms:W3CDTF">2018-05-17T03:06:30Z</dcterms:created>
  <dcterms:modified xsi:type="dcterms:W3CDTF">2018-05-17T03:41:29Z</dcterms:modified>
</cp:coreProperties>
</file>