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BD1-5C95-4D1C-9332-737A46587261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256EE-47B6-4C5B-9D6C-274BED7140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1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Y, entonces ¿a que le llamamos sistema de control de versiones? Muy sencillo, son todas las herramientas que nos permiten hacer todas esas modificaciones antes mencionadas en nuestro código y hacen que sea más fácil la administración de las distintas versiones de cada producto desarrollado; es decir Git.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56EE-47B6-4C5B-9D6C-274BED71401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51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 para los que aún no les queda claro del todo, control de versiones es lo que se hace al momento de estar desarrollando un software o una página web.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56EE-47B6-4C5B-9D6C-274BED71401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68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DBBB6E8-A94B-4B4D-A641-C99B6BE55D50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19D7FD-2C01-4BF3-AF40-8A537274815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it" TargetMode="External"/><Relationship Id="rId2" Type="http://schemas.openxmlformats.org/officeDocument/2006/relationships/hyperlink" Target="https://codigofacilito.com/articulos/que-es-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GIT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GUTIERREZ PALACIOS OSVALDO ROBERTO.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¿Qué es GIT?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/>
          <a:lstStyle/>
          <a:p>
            <a:pPr marL="68580" indent="0" algn="ctr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software de control de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versiones diseñado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Linus Torvalds, pensando en la eficiencia y la confiabilidad del mantenimiento de versiones de aplicaciones cuando éstas tienen un gran número de archivos de código fuente. 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32951"/>
            <a:ext cx="4274152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¿Para qué sirve?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define como control de versiones a la gestión de los diversos cambios que se realizan sobre los elementos de algún producto o una configuración del mismo es decir a la gestión de los diversos cambios que se realizan sobre los elementos de algún producto o una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¿Cómo funciona GIT?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 por medio de órdenes, algunas órdenes básicas son:</a:t>
            </a:r>
          </a:p>
          <a:p>
            <a:pPr marL="68580" indent="0">
              <a:buNone/>
            </a:pP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/>
              <a:t>Iniciar un repositorio vacío en unas carpeta específica.</a:t>
            </a:r>
          </a:p>
          <a:p>
            <a:pPr marL="68580" indent="0" algn="ctr">
              <a:buNone/>
            </a:pPr>
            <a:r>
              <a:rPr lang="es-MX" sz="2000" b="1" dirty="0" smtClean="0"/>
              <a:t>     </a:t>
            </a:r>
            <a:r>
              <a:rPr lang="es-MX" sz="2000" b="1" dirty="0" err="1" smtClean="0"/>
              <a:t>git</a:t>
            </a:r>
            <a:r>
              <a:rPr lang="es-MX" sz="2000" b="1" dirty="0" smtClean="0"/>
              <a:t> </a:t>
            </a:r>
            <a:r>
              <a:rPr lang="es-MX" sz="2000" b="1" dirty="0" err="1"/>
              <a:t>init</a:t>
            </a:r>
            <a:r>
              <a:rPr lang="es-MX" sz="2000" b="1" dirty="0"/>
              <a:t> </a:t>
            </a:r>
            <a:endParaRPr lang="es-MX" sz="2000" b="1" dirty="0" smtClean="0"/>
          </a:p>
          <a:p>
            <a:pPr marL="68580" indent="0" algn="ctr">
              <a:buNone/>
            </a:pPr>
            <a:endParaRPr lang="es-MX" sz="2000" b="1" dirty="0" smtClean="0"/>
          </a:p>
          <a:p>
            <a:r>
              <a:rPr lang="es-MX" sz="2000" dirty="0" smtClean="0"/>
              <a:t>Añadir </a:t>
            </a:r>
            <a:r>
              <a:rPr lang="es-MX" sz="2000" dirty="0"/>
              <a:t>un archivo </a:t>
            </a:r>
            <a:r>
              <a:rPr lang="es-MX" sz="2000" dirty="0" smtClean="0"/>
              <a:t>específico</a:t>
            </a:r>
            <a:r>
              <a:rPr lang="es-MX" sz="2000" dirty="0"/>
              <a:t>.</a:t>
            </a:r>
          </a:p>
          <a:p>
            <a:pPr marL="68580" indent="0" algn="ctr">
              <a:buNone/>
            </a:pPr>
            <a:r>
              <a:rPr lang="es-MX" sz="2000" dirty="0" smtClean="0"/>
              <a:t>    </a:t>
            </a:r>
            <a:r>
              <a:rPr lang="es-MX" sz="2000" b="1" dirty="0" err="1" smtClean="0"/>
              <a:t>git</a:t>
            </a:r>
            <a:r>
              <a:rPr lang="es-MX" sz="2000" b="1" dirty="0" smtClean="0"/>
              <a:t> </a:t>
            </a:r>
            <a:r>
              <a:rPr lang="es-MX" sz="2000" b="1" dirty="0" err="1"/>
              <a:t>add</a:t>
            </a:r>
            <a:r>
              <a:rPr lang="es-MX" sz="2000" b="1" dirty="0"/>
              <a:t> “</a:t>
            </a:r>
            <a:r>
              <a:rPr lang="es-MX" sz="2000" b="1" dirty="0" err="1" smtClean="0"/>
              <a:t>nombre_de_archivo</a:t>
            </a:r>
            <a:r>
              <a:rPr lang="es-MX" sz="2000" b="1" dirty="0" smtClean="0"/>
              <a:t>”</a:t>
            </a:r>
          </a:p>
          <a:p>
            <a:pPr marL="68580" indent="0" algn="ctr">
              <a:buNone/>
            </a:pPr>
            <a:endParaRPr lang="es-MX" sz="2000" b="1" dirty="0" smtClean="0"/>
          </a:p>
          <a:p>
            <a:r>
              <a:rPr lang="es-MX" sz="2000" dirty="0" smtClean="0"/>
              <a:t>Añadir </a:t>
            </a:r>
            <a:r>
              <a:rPr lang="es-MX" sz="2000" dirty="0"/>
              <a:t>todos los archivos del </a:t>
            </a:r>
            <a:r>
              <a:rPr lang="es-MX" sz="2000" dirty="0" smtClean="0"/>
              <a:t>directorio.</a:t>
            </a:r>
          </a:p>
          <a:p>
            <a:pPr marL="68580" indent="0" algn="ctr">
              <a:buNone/>
            </a:pPr>
            <a:r>
              <a:rPr lang="es-MX" sz="2000" b="1" dirty="0" err="1" smtClean="0"/>
              <a:t>git</a:t>
            </a:r>
            <a:r>
              <a:rPr lang="es-MX" sz="2000" b="1" dirty="0" smtClean="0"/>
              <a:t> </a:t>
            </a:r>
            <a:r>
              <a:rPr lang="es-MX" sz="2000" b="1" dirty="0" err="1"/>
              <a:t>add</a:t>
            </a:r>
            <a:r>
              <a:rPr lang="es-MX" sz="2000" b="1" dirty="0"/>
              <a:t> 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/>
          <a:lstStyle/>
          <a:p>
            <a:pPr marL="68580" indent="0">
              <a:buNone/>
            </a:pPr>
            <a:r>
              <a:rPr lang="es-MX" b="1" dirty="0" smtClean="0">
                <a:solidFill>
                  <a:schemeClr val="tx1"/>
                </a:solidFill>
              </a:rPr>
              <a:t>Links:</a:t>
            </a:r>
          </a:p>
          <a:p>
            <a:pPr marL="68580" indent="0">
              <a:buNone/>
            </a:pPr>
            <a:r>
              <a:rPr lang="es-MX" sz="2000" b="1" u="sng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s-MX" sz="2000" b="1" u="sng" dirty="0" smtClean="0">
                <a:solidFill>
                  <a:srgbClr val="0070C0"/>
                </a:solidFill>
                <a:hlinkClick r:id="rId2"/>
              </a:rPr>
              <a:t>codigofacilito.com/articulos/que-es-git</a:t>
            </a:r>
            <a:endParaRPr lang="es-MX" sz="2000" b="1" u="sng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es-MX" sz="2000" b="1" u="sng" dirty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s-MX" sz="2000" b="1" u="sng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s-MX" sz="2000" b="1" u="sng" dirty="0" smtClean="0">
                <a:solidFill>
                  <a:srgbClr val="0070C0"/>
                </a:solidFill>
                <a:hlinkClick r:id="rId3"/>
              </a:rPr>
              <a:t>es.wikipedia.org/wiki/Git</a:t>
            </a:r>
            <a:endParaRPr lang="es-MX" sz="2000" b="1" u="sng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es-MX" sz="2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3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</TotalTime>
  <Words>247</Words>
  <Application>Microsoft Office PowerPoint</Application>
  <PresentationFormat>Presentación en pantalla (4:3)</PresentationFormat>
  <Paragraphs>25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Austin</vt:lpstr>
      <vt:lpstr>GIT</vt:lpstr>
      <vt:lpstr>¿Qué es GIT?</vt:lpstr>
      <vt:lpstr>¿Para qué sirve?</vt:lpstr>
      <vt:lpstr>¿Cómo funciona GIT?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Osvaldo</dc:creator>
  <cp:lastModifiedBy>Osvaldo</cp:lastModifiedBy>
  <cp:revision>3</cp:revision>
  <dcterms:created xsi:type="dcterms:W3CDTF">2017-01-25T21:30:59Z</dcterms:created>
  <dcterms:modified xsi:type="dcterms:W3CDTF">2017-01-25T22:05:22Z</dcterms:modified>
</cp:coreProperties>
</file>