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5FD6-FFD0-4960-82D1-7FBE4707E047}" type="datetimeFigureOut">
              <a:rPr lang="es-MX" smtClean="0"/>
              <a:t>31/01/2017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255-7CB8-4B34-B850-EFF55E49A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063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5FD6-FFD0-4960-82D1-7FBE4707E047}" type="datetimeFigureOut">
              <a:rPr lang="es-MX" smtClean="0"/>
              <a:t>31/01/2017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255-7CB8-4B34-B850-EFF55E49A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715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5FD6-FFD0-4960-82D1-7FBE4707E047}" type="datetimeFigureOut">
              <a:rPr lang="es-MX" smtClean="0"/>
              <a:t>31/01/2017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255-7CB8-4B34-B850-EFF55E49AABB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0262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5FD6-FFD0-4960-82D1-7FBE4707E047}" type="datetimeFigureOut">
              <a:rPr lang="es-MX" smtClean="0"/>
              <a:t>31/01/2017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255-7CB8-4B34-B850-EFF55E49A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8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5FD6-FFD0-4960-82D1-7FBE4707E047}" type="datetimeFigureOut">
              <a:rPr lang="es-MX" smtClean="0"/>
              <a:t>31/01/2017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255-7CB8-4B34-B850-EFF55E49AABB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0561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5FD6-FFD0-4960-82D1-7FBE4707E047}" type="datetimeFigureOut">
              <a:rPr lang="es-MX" smtClean="0"/>
              <a:t>31/01/2017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255-7CB8-4B34-B850-EFF55E49A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4791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5FD6-FFD0-4960-82D1-7FBE4707E047}" type="datetimeFigureOut">
              <a:rPr lang="es-MX" smtClean="0"/>
              <a:t>31/01/2017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255-7CB8-4B34-B850-EFF55E49A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781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5FD6-FFD0-4960-82D1-7FBE4707E047}" type="datetimeFigureOut">
              <a:rPr lang="es-MX" smtClean="0"/>
              <a:t>31/01/2017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255-7CB8-4B34-B850-EFF55E49A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44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5FD6-FFD0-4960-82D1-7FBE4707E047}" type="datetimeFigureOut">
              <a:rPr lang="es-MX" smtClean="0"/>
              <a:t>31/01/2017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255-7CB8-4B34-B850-EFF55E49A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191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5FD6-FFD0-4960-82D1-7FBE4707E047}" type="datetimeFigureOut">
              <a:rPr lang="es-MX" smtClean="0"/>
              <a:t>31/01/2017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255-7CB8-4B34-B850-EFF55E49A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104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5FD6-FFD0-4960-82D1-7FBE4707E047}" type="datetimeFigureOut">
              <a:rPr lang="es-MX" smtClean="0"/>
              <a:t>31/01/2017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255-7CB8-4B34-B850-EFF55E49A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866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5FD6-FFD0-4960-82D1-7FBE4707E047}" type="datetimeFigureOut">
              <a:rPr lang="es-MX" smtClean="0"/>
              <a:t>31/01/2017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255-7CB8-4B34-B850-EFF55E49A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28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5FD6-FFD0-4960-82D1-7FBE4707E047}" type="datetimeFigureOut">
              <a:rPr lang="es-MX" smtClean="0"/>
              <a:t>31/01/2017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255-7CB8-4B34-B850-EFF55E49A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68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5FD6-FFD0-4960-82D1-7FBE4707E047}" type="datetimeFigureOut">
              <a:rPr lang="es-MX" smtClean="0"/>
              <a:t>31/01/2017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255-7CB8-4B34-B850-EFF55E49A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1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5FD6-FFD0-4960-82D1-7FBE4707E047}" type="datetimeFigureOut">
              <a:rPr lang="es-MX" smtClean="0"/>
              <a:t>31/01/2017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255-7CB8-4B34-B850-EFF55E49A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603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5FD6-FFD0-4960-82D1-7FBE4707E047}" type="datetimeFigureOut">
              <a:rPr lang="es-MX" smtClean="0"/>
              <a:t>31/01/2017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255-7CB8-4B34-B850-EFF55E49A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33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05FD6-FFD0-4960-82D1-7FBE4707E047}" type="datetimeFigureOut">
              <a:rPr lang="es-MX" smtClean="0"/>
              <a:t>31/01/2017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6C2255-7CB8-4B34-B850-EFF55E49AA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142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61224" y="4766451"/>
            <a:ext cx="7766936" cy="1096899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Gutiérrez Palacios Osvaldo Roberto.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43" y="1100757"/>
            <a:ext cx="6414053" cy="235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0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2609"/>
          </a:xfrm>
        </p:spPr>
        <p:txBody>
          <a:bodyPr/>
          <a:lstStyle/>
          <a:p>
            <a:pPr algn="ctr"/>
            <a:r>
              <a:rPr lang="es-MX" b="1" dirty="0">
                <a:solidFill>
                  <a:srgbClr val="0070C0"/>
                </a:solidFill>
              </a:rPr>
              <a:t>¿Qué es Bootstrap?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56523"/>
            <a:ext cx="8596668" cy="4384840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solidFill>
                  <a:schemeClr val="accent5"/>
                </a:solidFill>
              </a:rPr>
              <a:t>Framework</a:t>
            </a:r>
            <a:r>
              <a:rPr lang="es-MX" dirty="0"/>
              <a:t>: </a:t>
            </a:r>
            <a:r>
              <a:rPr lang="es-MX" sz="1600" dirty="0">
                <a:solidFill>
                  <a:schemeClr val="tx1"/>
                </a:solidFill>
              </a:rPr>
              <a:t>Es un entorno de trabajo para el desarrollo; puede integrar componentes que facilitan el desarrollo de aplicaciones como bibliotecas, plantillas y más, dependiendo del lenguaje.</a:t>
            </a:r>
          </a:p>
          <a:p>
            <a:pPr marL="0" indent="0">
              <a:buNone/>
            </a:pPr>
            <a:endParaRPr lang="es-MX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MX" dirty="0">
                <a:solidFill>
                  <a:schemeClr val="tx1"/>
                </a:solidFill>
              </a:rPr>
              <a:t>Bootstrap es un </a:t>
            </a:r>
            <a:r>
              <a:rPr lang="es-MX" dirty="0" err="1">
                <a:solidFill>
                  <a:schemeClr val="tx1"/>
                </a:solidFill>
              </a:rPr>
              <a:t>framework</a:t>
            </a:r>
            <a:r>
              <a:rPr lang="es-MX" dirty="0">
                <a:solidFill>
                  <a:schemeClr val="tx1"/>
                </a:solidFill>
              </a:rPr>
              <a:t> desarrollado y liberado por Twitter que tiene como objetivo facilitar el diseño web. Es de open </a:t>
            </a:r>
            <a:r>
              <a:rPr lang="es-MX" dirty="0" err="1">
                <a:solidFill>
                  <a:schemeClr val="tx1"/>
                </a:solidFill>
              </a:rPr>
              <a:t>source</a:t>
            </a:r>
            <a:r>
              <a:rPr lang="es-MX" dirty="0">
                <a:solidFill>
                  <a:schemeClr val="tx1"/>
                </a:solidFill>
              </a:rPr>
              <a:t> o código abierto por lo que sus funcionalidades se pueden usar de manera gratuita y sin restricciones.</a:t>
            </a:r>
          </a:p>
          <a:p>
            <a:pPr marL="0" indent="0">
              <a:buNone/>
            </a:pPr>
            <a:endParaRPr lang="es-MX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016" y="4120627"/>
            <a:ext cx="37814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5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</a:rPr>
              <a:t>¿Cómo funciona?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7147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solidFill>
                  <a:schemeClr val="tx1"/>
                </a:solidFill>
              </a:rPr>
              <a:t>Funciona a través de distintos elementos con estilos predefinidos fáciles de configurar: Botones, Menús desplegables, Formularios incluyendo todos sus elementos e integración </a:t>
            </a:r>
            <a:r>
              <a:rPr lang="es-MX" dirty="0" err="1">
                <a:solidFill>
                  <a:schemeClr val="tx1"/>
                </a:solidFill>
              </a:rPr>
              <a:t>jQuery</a:t>
            </a:r>
            <a:r>
              <a:rPr lang="es-MX" dirty="0">
                <a:solidFill>
                  <a:schemeClr val="tx1"/>
                </a:solidFill>
              </a:rPr>
              <a:t> para ofrecer ventanas dinámicas.</a:t>
            </a:r>
          </a:p>
          <a:p>
            <a:pPr marL="0" indent="0">
              <a:buNone/>
            </a:pPr>
            <a:r>
              <a:rPr lang="es-MX" dirty="0">
                <a:solidFill>
                  <a:schemeClr val="tx1"/>
                </a:solidFill>
              </a:rPr>
              <a:t>Bootstrap tiene un soporte relativamente incompleto para HTML5 y CSS 3, pero es compatible con la mayoría de los navegadores web. </a:t>
            </a:r>
          </a:p>
          <a:p>
            <a:pPr marL="0" indent="0">
              <a:buNone/>
            </a:pPr>
            <a:endParaRPr lang="es-MX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MX" dirty="0" err="1">
                <a:solidFill>
                  <a:schemeClr val="accent5"/>
                </a:solidFill>
              </a:rPr>
              <a:t>jQuery</a:t>
            </a:r>
            <a:r>
              <a:rPr lang="es-MX" dirty="0">
                <a:solidFill>
                  <a:schemeClr val="accent5"/>
                </a:solidFill>
              </a:rPr>
              <a:t>: </a:t>
            </a:r>
            <a:r>
              <a:rPr lang="es-MX" sz="1600" dirty="0">
                <a:solidFill>
                  <a:schemeClr val="tx1"/>
                </a:solidFill>
              </a:rPr>
              <a:t>Es una biblioteca multiplataforma de JavaScript, que permite simplificar la manera de interactuar con los documentos HTML.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248" y="4519831"/>
            <a:ext cx="4797275" cy="95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2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9357"/>
          </a:xfrm>
        </p:spPr>
        <p:txBody>
          <a:bodyPr/>
          <a:lstStyle/>
          <a:p>
            <a:pPr algn="ctr"/>
            <a:r>
              <a:rPr lang="es-MX" b="1" dirty="0">
                <a:solidFill>
                  <a:srgbClr val="0070C0"/>
                </a:solidFill>
              </a:rPr>
              <a:t>Ventajas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63757"/>
            <a:ext cx="8596668" cy="4477605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Permite </a:t>
            </a:r>
            <a:r>
              <a:rPr lang="es-MX" b="1" dirty="0">
                <a:solidFill>
                  <a:schemeClr val="tx1"/>
                </a:solidFill>
              </a:rPr>
              <a:t>simplificar el proceso de maquetación</a:t>
            </a:r>
            <a:r>
              <a:rPr lang="es-MX" dirty="0">
                <a:solidFill>
                  <a:schemeClr val="tx1"/>
                </a:solidFill>
              </a:rPr>
              <a:t>, sirviéndonos de guía para aplicar las buenas prácticas y los diferentes estándares.</a:t>
            </a:r>
          </a:p>
          <a:p>
            <a:pPr marL="0" indent="0">
              <a:buNone/>
            </a:pPr>
            <a:endParaRPr lang="es-MX" dirty="0">
              <a:solidFill>
                <a:schemeClr val="tx1"/>
              </a:solidFill>
            </a:endParaRPr>
          </a:p>
          <a:p>
            <a:r>
              <a:rPr lang="es-MX" dirty="0">
                <a:solidFill>
                  <a:schemeClr val="tx1"/>
                </a:solidFill>
              </a:rPr>
              <a:t>Permite utilizar muchos elementos web: desde iconos a desplegables, combinando </a:t>
            </a:r>
            <a:r>
              <a:rPr lang="es-MX" b="1" dirty="0">
                <a:solidFill>
                  <a:schemeClr val="tx1"/>
                </a:solidFill>
              </a:rPr>
              <a:t>HTML5, CSS y </a:t>
            </a:r>
            <a:r>
              <a:rPr lang="es-MX" b="1" dirty="0" err="1">
                <a:solidFill>
                  <a:schemeClr val="tx1"/>
                </a:solidFill>
              </a:rPr>
              <a:t>Javascript</a:t>
            </a:r>
            <a:r>
              <a:rPr lang="es-MX" b="1" dirty="0">
                <a:solidFill>
                  <a:schemeClr val="tx1"/>
                </a:solidFill>
              </a:rPr>
              <a:t>. </a:t>
            </a:r>
          </a:p>
          <a:p>
            <a:endParaRPr lang="es-MX" b="1" dirty="0">
              <a:solidFill>
                <a:schemeClr val="tx1"/>
              </a:solidFill>
            </a:endParaRPr>
          </a:p>
          <a:p>
            <a:r>
              <a:rPr lang="es-MX" dirty="0">
                <a:solidFill>
                  <a:schemeClr val="tx1"/>
                </a:solidFill>
              </a:rPr>
              <a:t>Se integra muy bien con las principales </a:t>
            </a:r>
            <a:r>
              <a:rPr lang="es-MX" b="1" dirty="0">
                <a:solidFill>
                  <a:schemeClr val="tx1"/>
                </a:solidFill>
              </a:rPr>
              <a:t>librerías </a:t>
            </a:r>
            <a:r>
              <a:rPr lang="es-MX" b="1" dirty="0" err="1">
                <a:solidFill>
                  <a:schemeClr val="tx1"/>
                </a:solidFill>
              </a:rPr>
              <a:t>Javascript</a:t>
            </a:r>
            <a:r>
              <a:rPr lang="es-MX" b="1" dirty="0">
                <a:solidFill>
                  <a:schemeClr val="tx1"/>
                </a:solidFill>
              </a:rPr>
              <a:t>.</a:t>
            </a:r>
          </a:p>
          <a:p>
            <a:endParaRPr lang="es-MX" b="1" dirty="0">
              <a:solidFill>
                <a:schemeClr val="tx1"/>
              </a:solidFill>
            </a:endParaRPr>
          </a:p>
          <a:p>
            <a:r>
              <a:rPr lang="es-MX" dirty="0">
                <a:solidFill>
                  <a:schemeClr val="tx1"/>
                </a:solidFill>
              </a:rPr>
              <a:t>Puedes tener una web bien organizada de forma visual rápidamente: la </a:t>
            </a:r>
            <a:r>
              <a:rPr lang="es-MX" b="1" dirty="0">
                <a:solidFill>
                  <a:schemeClr val="tx1"/>
                </a:solidFill>
              </a:rPr>
              <a:t>curva de aprendizaje</a:t>
            </a:r>
            <a:r>
              <a:rPr lang="es-MX" dirty="0">
                <a:solidFill>
                  <a:schemeClr val="tx1"/>
                </a:solidFill>
              </a:rPr>
              <a:t> hace que su manejo sea asequible y rápido.</a:t>
            </a:r>
          </a:p>
        </p:txBody>
      </p:sp>
    </p:spTree>
    <p:extLst>
      <p:ext uri="{BB962C8B-B14F-4D97-AF65-F5344CB8AC3E}">
        <p14:creationId xmlns:p14="http://schemas.microsoft.com/office/powerpoint/2010/main" val="43646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617"/>
          </a:xfrm>
        </p:spPr>
        <p:txBody>
          <a:bodyPr/>
          <a:lstStyle/>
          <a:p>
            <a:pPr algn="ctr"/>
            <a:r>
              <a:rPr lang="es-MX" b="1" dirty="0">
                <a:solidFill>
                  <a:srgbClr val="0070C0"/>
                </a:solidFill>
              </a:rPr>
              <a:t>Desventajas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50504"/>
            <a:ext cx="8596668" cy="4490859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Debes adaptar tu diseño a un </a:t>
            </a:r>
            <a:r>
              <a:rPr lang="es-MX" dirty="0" err="1">
                <a:solidFill>
                  <a:schemeClr val="tx1"/>
                </a:solidFill>
              </a:rPr>
              <a:t>grid</a:t>
            </a:r>
            <a:r>
              <a:rPr lang="es-MX" dirty="0">
                <a:solidFill>
                  <a:schemeClr val="tx1"/>
                </a:solidFill>
              </a:rPr>
              <a:t> de 12 columnas, que se modifican según el dispositivo.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r>
              <a:rPr lang="es-MX" dirty="0">
                <a:solidFill>
                  <a:schemeClr val="tx1"/>
                </a:solidFill>
              </a:rPr>
              <a:t>Es necesario adaptarse a su forma de trabajo, ya que deberás comprender y familiarizarte con su estructura y nomenclatura.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r>
              <a:rPr lang="es-MX" dirty="0">
                <a:solidFill>
                  <a:schemeClr val="tx1"/>
                </a:solidFill>
              </a:rPr>
              <a:t>Bootstrap por defecto te trae anchos, márgenes y altos de línea, y realizar cambios específicos es por decir, un poco tedioso.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r>
              <a:rPr lang="es-MX" dirty="0">
                <a:solidFill>
                  <a:schemeClr val="tx1"/>
                </a:solidFill>
              </a:rPr>
              <a:t>Si necesitas añadir componentes que no existen, debes hacerlos tú mismo en CSS y cuidar de que mantenga coherencia con tu diseño.</a:t>
            </a:r>
          </a:p>
        </p:txBody>
      </p:sp>
    </p:spTree>
    <p:extLst>
      <p:ext uri="{BB962C8B-B14F-4D97-AF65-F5344CB8AC3E}">
        <p14:creationId xmlns:p14="http://schemas.microsoft.com/office/powerpoint/2010/main" val="342909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</a:rPr>
              <a:t>Ejemplos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93" y="1363112"/>
            <a:ext cx="7905750" cy="2428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793" y="3909395"/>
            <a:ext cx="80772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194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245</Words>
  <Application>Microsoft Office PowerPoint</Application>
  <PresentationFormat>Panorámica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Presentación de PowerPoint</vt:lpstr>
      <vt:lpstr>¿Qué es Bootstrap?</vt:lpstr>
      <vt:lpstr>¿Cómo funciona?</vt:lpstr>
      <vt:lpstr>Ventajas </vt:lpstr>
      <vt:lpstr>Desventajas</vt:lpstr>
      <vt:lpstr>Ejemplos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Osvaldo Gutierrez</dc:creator>
  <cp:lastModifiedBy>Osvaldo Gutierrez</cp:lastModifiedBy>
  <cp:revision>8</cp:revision>
  <dcterms:created xsi:type="dcterms:W3CDTF">2017-02-01T00:10:06Z</dcterms:created>
  <dcterms:modified xsi:type="dcterms:W3CDTF">2017-02-01T01:33:26Z</dcterms:modified>
</cp:coreProperties>
</file>