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1EA6-2DA8-44CE-9733-FE73EB995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3EA1C3-9EDC-4D39-A691-A24897FFD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4420B-0A70-4062-AA60-7BABBC8C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509EB0-55FB-4D0F-B2A1-6641A0B8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9C521-BA34-4D10-9669-6A1E73C7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788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9F4F3-A60F-45A1-815C-48B58A9D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8BCFE-8DDE-43B3-B5DD-88FD3AC18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E5D2D-6517-4A6E-876D-402046D4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0C9800-D9A0-4FC3-9EE5-587673B2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F54FA-4863-4C38-AC8D-9BB8B5D1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6728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4F17CE-0EC3-4A22-9DE1-1039D412D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0A4545-EF2F-40B2-8BBA-EA4AD293B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511E0F-A871-4BF3-8F31-E8E63001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6AC74D-533F-44DA-ADDE-5547D149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3D64F-2BD4-4A32-BEEA-6F0CBAF8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673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5FEE7-4648-4BBA-942B-99A280981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1E48F-B074-43B2-B940-8757835CC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A2643E-701A-4EFC-ACDE-7BF09B77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337B7-F1B0-469F-84D0-F3144FFD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F8DC81-CE20-42D5-AD3B-D5DDF82E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44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B5C5C-97E6-4CA8-A736-1494483C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3A596D-BFA9-45DE-BF53-06980DD2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210D6-707B-460F-A743-EA010B22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8A1F25-82E4-4A07-A57A-91240FD9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49DB7-0F30-448C-B2AC-EB065A7A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374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09ADD-3326-4F43-A4E1-C809705D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8BA72A-AB33-41EF-BD04-70ED7F95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2A5483-7D4C-4986-9023-CE034F2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6352D7-24D5-40FE-8712-27CC46AC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C8867F-A1F8-4F27-81CA-8480F9B4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79F26E-F0FB-49A9-94B6-CBF761B7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99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F2746-0ECE-454E-9FF8-B1B6B9D9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60956-1CFB-4BAB-8777-D5941D7C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1DB5A9-F5A8-433F-B858-32B1965A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A4DBFC-CF60-4A42-9502-5C5F4DA75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B2B8C6-4732-4785-B790-239CDA326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19DC53-B23D-4BF1-8DA9-F56B681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3E4785-D79B-4F65-8CC3-B093761B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F228D-CEDF-4AC7-A8CC-83828250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63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37EC8-5796-432B-98BF-FA6195DD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35C95D-7A88-4769-B4F3-3DA77265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B28F04-E57D-4D28-83A3-DBF2277C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E874F3-A04E-457A-9568-EA33B2D0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14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1819C46-B5C0-4DF0-9A4F-03853E8A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CF2D5D-1002-4E26-A457-2B0DF8632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7C03C1-4927-4283-8148-09B76D91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0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4630B-CD08-4D01-AAE7-65E84311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D497E-F6FB-40B7-8E54-3A4ACAD00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9A5A84-6177-4EBF-93A4-08A11F55C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101118-4DE1-4D15-AC61-E3E0B778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3CC4E2-B95A-48B8-B499-34FABA65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202054-78FF-4517-A998-19034382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88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8FAE5-712F-4DDA-8B67-503BE736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382DD6-291A-4E45-B3A3-8FF221782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76B5F-3B37-41FC-8D97-BAD4466DD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B1DA91-9767-4CF6-8A5A-680374C0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54C64D-DBB9-405B-98CF-C55A98E7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F85B1-72AB-47D5-A696-CD61FA2A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86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AE1AEF-7388-40D8-AE5D-639CE4D8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BC9579-B643-4E53-8960-6912F60C7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B2AACA-549A-45AD-8225-34FD2CBDC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D3CA-85FA-474F-9438-87DFA6F34913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13778-4C27-43C9-A6BA-BDB60D3A4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53C5BE-BB20-448A-976D-C84F38C9B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3D75F-34F4-45FE-810B-6718A63476E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827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52F5A-AC54-41B6-93C2-8C33F2C6D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b="1" i="0" dirty="0" err="1">
                <a:solidFill>
                  <a:srgbClr val="202124"/>
                </a:solidFill>
                <a:effectLst/>
                <a:latin typeface="zeitung"/>
              </a:rPr>
              <a:t>Wine</a:t>
            </a:r>
            <a:r>
              <a:rPr lang="es-AR" b="1" i="0" dirty="0">
                <a:solidFill>
                  <a:srgbClr val="202124"/>
                </a:solidFill>
                <a:effectLst/>
                <a:latin typeface="zeitung"/>
              </a:rPr>
              <a:t> </a:t>
            </a:r>
            <a:r>
              <a:rPr lang="es-AR" b="1" i="0" dirty="0" err="1">
                <a:solidFill>
                  <a:srgbClr val="202124"/>
                </a:solidFill>
                <a:effectLst/>
                <a:latin typeface="zeitung"/>
              </a:rPr>
              <a:t>Reviews</a:t>
            </a:r>
            <a:br>
              <a:rPr lang="es-AR" b="1" i="0" dirty="0">
                <a:solidFill>
                  <a:srgbClr val="202124"/>
                </a:solidFill>
                <a:effectLst/>
                <a:latin typeface="zeitung"/>
              </a:rPr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B204C-998F-4DB1-A3EE-54B4D7D1E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7809" y="3429000"/>
            <a:ext cx="5516381" cy="1655762"/>
          </a:xfrm>
        </p:spPr>
        <p:txBody>
          <a:bodyPr/>
          <a:lstStyle/>
          <a:p>
            <a:r>
              <a:rPr lang="es-AR" dirty="0"/>
              <a:t>Análisis realizado por medio de la cata de distintas variedades de vino y marcas y los diferentes aspectos relevados.</a:t>
            </a:r>
          </a:p>
        </p:txBody>
      </p:sp>
    </p:spTree>
    <p:extLst>
      <p:ext uri="{BB962C8B-B14F-4D97-AF65-F5344CB8AC3E}">
        <p14:creationId xmlns:p14="http://schemas.microsoft.com/office/powerpoint/2010/main" val="389260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004C-8133-46D0-982D-EEA4074D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7380FF-6745-432E-8AEE-29757EA02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 </a:t>
            </a:r>
            <a:r>
              <a:rPr lang="es-A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muestra distintos atributos de ciertos vinos y se trata con el mismo poder tener una idea de precio y puntuación según los atributos mostrados.</a:t>
            </a:r>
          </a:p>
          <a:p>
            <a:pPr marL="0" indent="0">
              <a:buNone/>
            </a:pP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 esta primera etapa, se buscar información sobre precios y puntos obtenidos por los mismos relacionándolos por su variedad y el país de origen.</a:t>
            </a:r>
          </a:p>
          <a:p>
            <a:pPr marL="0" indent="0">
              <a:buNone/>
            </a:pP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 objetivo del trabajo es responder:</a:t>
            </a:r>
          </a:p>
          <a:p>
            <a:pPr marL="0" indent="0">
              <a:buNone/>
            </a:pPr>
            <a:b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A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¿Existe una relación clara entre el precio de un vino y su puntuación?</a:t>
            </a:r>
          </a:p>
          <a:p>
            <a:pPr marL="0" indent="0">
              <a:buNone/>
            </a:pPr>
            <a:b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A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¿Qué países o variedades logran mejores puntuaciones en promedio?</a:t>
            </a:r>
          </a:p>
          <a:p>
            <a:pPr marL="0" indent="0">
              <a:buNone/>
            </a:pPr>
            <a:endParaRPr lang="es-A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205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510CD-C0BD-462B-9DFC-81CDD35E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Metadata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5CB42-4272-415B-9B24-40B071B6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8389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dirty="0"/>
              <a:t>Con relación a puntuación vemos que los catadores no tienen una variedad de preferencia sino que las mismas reciben valoraciones similares teniendo en cuenta el promedio de las mismas.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8CE0D4-478F-4863-8AF8-954117FB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889" y="3429000"/>
            <a:ext cx="523948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D6BA66-1947-44F7-BF43-03F4D7660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>
            <a:normAutofit/>
          </a:bodyPr>
          <a:lstStyle/>
          <a:p>
            <a:r>
              <a:rPr lang="es-AR" sz="2000" dirty="0"/>
              <a:t>Se pueden ver que la mayoría de los vinos tienen precios bajos y que los precios altos son solo para pocos.</a:t>
            </a:r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endParaRPr lang="es-AR" sz="2000" dirty="0"/>
          </a:p>
          <a:p>
            <a:r>
              <a:rPr lang="es-AR" sz="2000" dirty="0"/>
              <a:t>La puntuación tiene una distribución mas en forma de campana y mejor distribuida entre las distintas variedades.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8D9045-101D-45F8-8C74-2A38BD30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54"/>
            <a:ext cx="3932237" cy="31866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E6D4B6-3E82-4718-8C65-57F213524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932237" cy="322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A700E-99EE-4C44-95A8-477B894A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Desarrollo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8412F0E-B40B-4979-9799-5BC4F5ED9B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583898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Según el análisis realizado, se observa que hay una relación directa entre ambos atributos aunque la misma no es muy fuerte. Esto sugiere que se puede acceder a muy buenos vinos sin la necesidad de pagar importantes sumas de dinero.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5B04BF-5B29-4B2A-84A2-311A5477A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22" y="1528497"/>
            <a:ext cx="6649378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8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8084813-5275-4AD9-953C-FE3A62D5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0" y="1433234"/>
            <a:ext cx="1038369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BAC25951-7A34-4188-8F27-65A7F9C9DFF5}"/>
              </a:ext>
            </a:extLst>
          </p:cNvPr>
          <p:cNvSpPr txBox="1">
            <a:spLocks/>
          </p:cNvSpPr>
          <p:nvPr/>
        </p:nvSpPr>
        <p:spPr>
          <a:xfrm>
            <a:off x="568378" y="1289154"/>
            <a:ext cx="4243466" cy="37635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 gráficos comparativos muestran que Europa y Estados Unidos tienen precios mayores en el mercado. Esto indica que dichas regiones tienen mejores valoración por parte de publico consumidor.</a:t>
            </a:r>
            <a:r>
              <a:rPr lang="es-AR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Los mismo ocurre con el tema de Variedades donde se destaca el </a:t>
            </a:r>
            <a:r>
              <a:rPr lang="es-A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Pinot</a:t>
            </a: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A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Noir</a:t>
            </a:r>
            <a:r>
              <a:rPr lang="es-A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s-AR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589828F-4C6A-4306-8D0A-32BB33B0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76" y="1962947"/>
            <a:ext cx="5239481" cy="308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2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083CF3-5F15-46FB-9055-40671C081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23" y="1250663"/>
            <a:ext cx="10205032" cy="36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7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2D177-BB38-455B-A745-D41CE2B9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Propuesta para trabajos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10604-053F-4EC4-BE4F-11914BB7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/>
              <a:t>A partir de los hallazgos obtenidos en este análisis, se abren diversas líneas posibles para futuras investigaciones utilizando este mismo </a:t>
            </a:r>
            <a:r>
              <a:rPr lang="es-AR" dirty="0" err="1"/>
              <a:t>dataset</a:t>
            </a:r>
            <a:r>
              <a:rPr lang="es-AR" dirty="0"/>
              <a:t>. Algunas de ellas podrían 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Análisis más profundo por país o variedad</a:t>
            </a:r>
            <a:r>
              <a:rPr lang="es-AR" dirty="0"/>
              <a:t>: Dado que se observaron diferencias marcadas en precios y puntuaciones según el país de origen o el varietal, sería interesante investigar si existen patrones consistentes dentro de cada país (por ejemplo, si ciertas regiones o bodegas tienen sistemáticamente mejores puntuaciones o precios más altos).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Influencia del catador en la puntuación</a:t>
            </a:r>
            <a:r>
              <a:rPr lang="es-AR" dirty="0"/>
              <a:t>: Evaluar si los diferentes catadores tienden a puntuar con más o menos generosidad, y si hay sesgos según país, variedad o precio del vino.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b="1" dirty="0"/>
              <a:t>Modelos predictivos</a:t>
            </a:r>
            <a:r>
              <a:rPr lang="es-AR" dirty="0"/>
              <a:t>: Desarrollar modelos de machine </a:t>
            </a:r>
            <a:r>
              <a:rPr lang="es-AR" dirty="0" err="1"/>
              <a:t>learning</a:t>
            </a:r>
            <a:r>
              <a:rPr lang="es-AR" dirty="0"/>
              <a:t> para predecir la puntuación de un vino en base a variables como precio, país, variedad, bodega, etc. Esto podría ayudar a identificar qué factores influyen más en la valoración de un vino.</a:t>
            </a:r>
          </a:p>
          <a:p>
            <a:pPr marL="0" indent="0">
              <a:buNone/>
            </a:pPr>
            <a:r>
              <a:rPr lang="es-AR" dirty="0"/>
              <a:t>Estas líneas permitirían ampliar el entendimiento sobre los factores que influyen en la valoración y el posicionamiento de los vinos en el mercado, así como generar recomendaciones más personalizadas para consumidores o productores.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6283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476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zeitung</vt:lpstr>
      <vt:lpstr>Tema de Office</vt:lpstr>
      <vt:lpstr>Wine Reviews </vt:lpstr>
      <vt:lpstr>Introducción</vt:lpstr>
      <vt:lpstr>Metadata</vt:lpstr>
      <vt:lpstr>Presentación de PowerPoint</vt:lpstr>
      <vt:lpstr>Desarrollo</vt:lpstr>
      <vt:lpstr>Presentación de PowerPoint</vt:lpstr>
      <vt:lpstr>Presentación de PowerPoint</vt:lpstr>
      <vt:lpstr>Presentación de PowerPoint</vt:lpstr>
      <vt:lpstr>Propuesta para trabajos futuros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Reviews</dc:title>
  <dc:creator>Gutierrez Osvaldo</dc:creator>
  <cp:lastModifiedBy>Gutierrez Osvaldo</cp:lastModifiedBy>
  <cp:revision>5</cp:revision>
  <dcterms:created xsi:type="dcterms:W3CDTF">2025-04-29T20:44:57Z</dcterms:created>
  <dcterms:modified xsi:type="dcterms:W3CDTF">2025-04-29T21:44:53Z</dcterms:modified>
</cp:coreProperties>
</file>