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62" r:id="rId4"/>
    <p:sldId id="26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DE0"/>
    <a:srgbClr val="F6F8FA"/>
    <a:srgbClr val="038FB5"/>
    <a:srgbClr val="4580FE"/>
    <a:srgbClr val="03718F"/>
    <a:srgbClr val="03647D"/>
    <a:srgbClr val="0495BC"/>
    <a:srgbClr val="15B1FA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126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448" r="490" b="672"/>
          <a:stretch>
            <a:fillRect/>
          </a:stretch>
        </p:blipFill>
        <p:spPr>
          <a:xfrm>
            <a:off x="0" y="-1"/>
            <a:ext cx="12192000" cy="6871853"/>
          </a:xfrm>
          <a:prstGeom prst="roundRect">
            <a:avLst>
              <a:gd name="adj" fmla="val 1945"/>
            </a:avLst>
          </a:prstGeom>
        </p:spPr>
      </p:pic>
      <p:sp>
        <p:nvSpPr>
          <p:cNvPr id="29" name="Rounded Rectangle 2"/>
          <p:cNvSpPr/>
          <p:nvPr/>
        </p:nvSpPr>
        <p:spPr>
          <a:xfrm>
            <a:off x="0" y="0"/>
            <a:ext cx="12192000" cy="6965077"/>
          </a:xfrm>
          <a:prstGeom prst="roundRect">
            <a:avLst>
              <a:gd name="adj" fmla="val 0"/>
            </a:avLst>
          </a:prstGeom>
          <a:solidFill>
            <a:srgbClr val="F6F8FA"/>
          </a:solidFill>
          <a:ln>
            <a:noFill/>
          </a:ln>
          <a:effectLst>
            <a:outerShdw blurRad="50800" dist="38100" dir="5400000" algn="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4" name="Arredondar Retângulo no Mesmo Canto Lateral 13"/>
          <p:cNvSpPr/>
          <p:nvPr/>
        </p:nvSpPr>
        <p:spPr>
          <a:xfrm rot="16200000">
            <a:off x="-3094730" y="3094731"/>
            <a:ext cx="6871853" cy="682388"/>
          </a:xfrm>
          <a:prstGeom prst="round2SameRect">
            <a:avLst>
              <a:gd name="adj1" fmla="val 34000"/>
              <a:gd name="adj2" fmla="val 0"/>
            </a:avLst>
          </a:prstGeom>
          <a:gradFill>
            <a:gsLst>
              <a:gs pos="0">
                <a:srgbClr val="0495BC"/>
              </a:gs>
              <a:gs pos="29000">
                <a:srgbClr val="03647D">
                  <a:shade val="100000"/>
                  <a:satMod val="115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91570" y="3807725"/>
            <a:ext cx="6291618" cy="2866030"/>
          </a:xfrm>
          <a:prstGeom prst="roundRect">
            <a:avLst>
              <a:gd name="adj" fmla="val 259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77922" y="968992"/>
            <a:ext cx="3516573" cy="2743200"/>
          </a:xfrm>
          <a:prstGeom prst="roundRect">
            <a:avLst>
              <a:gd name="adj" fmla="val 259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560989" y="351532"/>
            <a:ext cx="1724400" cy="1054188"/>
          </a:xfrm>
          <a:prstGeom prst="roundRect">
            <a:avLst>
              <a:gd name="adj" fmla="val 10365"/>
            </a:avLst>
          </a:prstGeom>
          <a:gradFill flip="none" rotWithShape="1">
            <a:gsLst>
              <a:gs pos="0">
                <a:srgbClr val="0495BC"/>
              </a:gs>
              <a:gs pos="100000">
                <a:srgbClr val="03647D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5400000" algn="t" rotWithShape="0">
              <a:srgbClr val="038F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390026" y="968991"/>
            <a:ext cx="7701890" cy="2743200"/>
          </a:xfrm>
          <a:prstGeom prst="roundRect">
            <a:avLst>
              <a:gd name="adj" fmla="val 259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192367" y="3807726"/>
            <a:ext cx="4899549" cy="2866029"/>
          </a:xfrm>
          <a:prstGeom prst="roundRect">
            <a:avLst>
              <a:gd name="adj" fmla="val 259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93845" y="358153"/>
            <a:ext cx="1671613" cy="1054188"/>
          </a:xfrm>
          <a:prstGeom prst="roundRect">
            <a:avLst>
              <a:gd name="adj" fmla="val 10365"/>
            </a:avLst>
          </a:prstGeom>
          <a:gradFill flip="none" rotWithShape="1">
            <a:gsLst>
              <a:gs pos="0">
                <a:srgbClr val="0495BC"/>
              </a:gs>
              <a:gs pos="92000">
                <a:srgbClr val="03647D">
                  <a:shade val="100000"/>
                  <a:satMod val="11500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srgbClr val="038FB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9681882" y="93224"/>
            <a:ext cx="2410034" cy="828000"/>
          </a:xfrm>
          <a:prstGeom prst="roundRect">
            <a:avLst>
              <a:gd name="adj" fmla="val 1036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oup 8"/>
          <p:cNvGrpSpPr/>
          <p:nvPr/>
        </p:nvGrpSpPr>
        <p:grpSpPr>
          <a:xfrm>
            <a:off x="84455" y="6103620"/>
            <a:ext cx="523240" cy="523240"/>
            <a:chOff x="133" y="9612"/>
            <a:chExt cx="824" cy="824"/>
          </a:xfrm>
          <a:solidFill>
            <a:srgbClr val="03718F"/>
          </a:solidFill>
        </p:grpSpPr>
        <p:sp>
          <p:nvSpPr>
            <p:cNvPr id="31" name="Oval 9"/>
            <p:cNvSpPr/>
            <p:nvPr/>
          </p:nvSpPr>
          <p:spPr>
            <a:xfrm>
              <a:off x="133" y="9612"/>
              <a:ext cx="825" cy="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orma Livre: Forma 52"/>
            <p:cNvSpPr/>
            <p:nvPr/>
          </p:nvSpPr>
          <p:spPr>
            <a:xfrm>
              <a:off x="324" y="9817"/>
              <a:ext cx="443" cy="390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Picture 14" descr="home-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" y="1789430"/>
            <a:ext cx="365760" cy="365760"/>
          </a:xfrm>
          <a:prstGeom prst="rect">
            <a:avLst/>
          </a:prstGeom>
          <a:solidFill>
            <a:srgbClr val="03647D"/>
          </a:solidFill>
        </p:spPr>
      </p:pic>
      <p:pic>
        <p:nvPicPr>
          <p:cNvPr id="35" name="Picture 16" descr="alarm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16" y="2503170"/>
            <a:ext cx="365760" cy="365760"/>
          </a:xfrm>
          <a:prstGeom prst="rect">
            <a:avLst/>
          </a:prstGeom>
          <a:solidFill>
            <a:srgbClr val="03718F"/>
          </a:solidFill>
        </p:spPr>
      </p:pic>
      <p:sp>
        <p:nvSpPr>
          <p:cNvPr id="36" name="Retângulo de cantos arredondados 35"/>
          <p:cNvSpPr/>
          <p:nvPr/>
        </p:nvSpPr>
        <p:spPr>
          <a:xfrm>
            <a:off x="7516907" y="93224"/>
            <a:ext cx="2064891" cy="828000"/>
          </a:xfrm>
          <a:prstGeom prst="roundRect">
            <a:avLst>
              <a:gd name="adj" fmla="val 1036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"/>
                    </a14:imgEffect>
                    <a14:imgEffect>
                      <a14:colorTemperature colorTemp="7954"/>
                    </a14:imgEffect>
                    <a14:imgEffect>
                      <a14:saturation sat="33000"/>
                    </a14:imgEffect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-1" r="15295" b="-11332"/>
          <a:stretch>
            <a:fillRect/>
          </a:stretch>
        </p:blipFill>
        <p:spPr>
          <a:xfrm>
            <a:off x="4683769" y="1566256"/>
            <a:ext cx="7508231" cy="5945768"/>
          </a:xfrm>
          <a:prstGeom prst="teardrop">
            <a:avLst/>
          </a:prstGeom>
        </p:spPr>
      </p:pic>
      <p:sp>
        <p:nvSpPr>
          <p:cNvPr id="18" name="Retângulo de cantos arredondados 1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495BC"/>
              </a:gs>
              <a:gs pos="70000">
                <a:srgbClr val="03647D"/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583954" y="3843496"/>
            <a:ext cx="2815989" cy="2726141"/>
          </a:xfrm>
          <a:prstGeom prst="ellipse">
            <a:avLst/>
          </a:prstGeom>
          <a:gradFill>
            <a:gsLst>
              <a:gs pos="49000">
                <a:srgbClr val="0495BC">
                  <a:alpha val="78000"/>
                </a:srgbClr>
              </a:gs>
              <a:gs pos="4000">
                <a:srgbClr val="4580FE">
                  <a:alpha val="62000"/>
                </a:srgbClr>
              </a:gs>
            </a:gsLst>
            <a:lin ang="6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r="30405"/>
          <a:stretch>
            <a:fillRect/>
          </a:stretch>
        </p:blipFill>
        <p:spPr>
          <a:xfrm>
            <a:off x="2672074" y="3926756"/>
            <a:ext cx="2660634" cy="2561145"/>
          </a:xfrm>
          <a:prstGeom prst="ellipse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-5737" y="2412249"/>
            <a:ext cx="2304197" cy="2259690"/>
          </a:xfrm>
          <a:prstGeom prst="ellipse">
            <a:avLst/>
          </a:prstGeom>
          <a:gradFill>
            <a:gsLst>
              <a:gs pos="0">
                <a:srgbClr val="0495BC">
                  <a:alpha val="16000"/>
                </a:srgbClr>
              </a:gs>
              <a:gs pos="70000">
                <a:srgbClr val="03718F"/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0318087" y="4389367"/>
            <a:ext cx="1635607" cy="1634400"/>
          </a:xfrm>
          <a:prstGeom prst="ellipse">
            <a:avLst/>
          </a:prstGeom>
          <a:gradFill>
            <a:gsLst>
              <a:gs pos="85000">
                <a:srgbClr val="0495BC">
                  <a:alpha val="93000"/>
                </a:srgbClr>
              </a:gs>
              <a:gs pos="46000">
                <a:srgbClr val="03718F"/>
              </a:gs>
            </a:gsLst>
            <a:lin ang="10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4085" r="20503" b="3161"/>
          <a:stretch>
            <a:fillRect/>
          </a:stretch>
        </p:blipFill>
        <p:spPr>
          <a:xfrm>
            <a:off x="94129" y="-879288"/>
            <a:ext cx="5540189" cy="5268655"/>
          </a:xfrm>
          <a:prstGeom prst="ellipse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0" y="-1047467"/>
            <a:ext cx="5734184" cy="5551227"/>
          </a:xfrm>
          <a:prstGeom prst="ellipse">
            <a:avLst/>
          </a:prstGeom>
          <a:gradFill>
            <a:gsLst>
              <a:gs pos="0">
                <a:srgbClr val="0495BC">
                  <a:alpha val="48000"/>
                </a:srgbClr>
              </a:gs>
              <a:gs pos="70000">
                <a:srgbClr val="03718F">
                  <a:alpha val="98000"/>
                </a:srgbClr>
              </a:gs>
            </a:gsLst>
            <a:lin ang="4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875540" y="2455427"/>
            <a:ext cx="5567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 smtClean="0">
                <a:solidFill>
                  <a:srgbClr val="F6F8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DASHBOARD</a:t>
            </a:r>
            <a:endParaRPr lang="pt-BR" dirty="0">
              <a:solidFill>
                <a:srgbClr val="F6F8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75540" y="3457320"/>
            <a:ext cx="547419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solidFill>
                  <a:srgbClr val="A1ED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Condensed SemiBold" pitchFamily="2" charset="0"/>
                <a:ea typeface="Open Sans Condensed SemiBold" pitchFamily="2" charset="0"/>
                <a:cs typeface="Open Sans Condensed SemiBold" pitchFamily="2" charset="0"/>
              </a:rPr>
              <a:t>ANÁLISE DE ACTIVIDADES </a:t>
            </a:r>
            <a:r>
              <a:rPr lang="pt-PT" sz="4400" dirty="0">
                <a:solidFill>
                  <a:srgbClr val="A1ED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Condensed SemiBold" pitchFamily="2" charset="0"/>
                <a:ea typeface="Open Sans Condensed SemiBold" pitchFamily="2" charset="0"/>
                <a:cs typeface="Open Sans Condensed SemiBold" pitchFamily="2" charset="0"/>
              </a:rPr>
              <a:t>FÍSICAS</a:t>
            </a:r>
            <a:endParaRPr lang="pt-BR" sz="4400" dirty="0">
              <a:solidFill>
                <a:srgbClr val="A1EDE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Condensed SemiBold" pitchFamily="2" charset="0"/>
              <a:ea typeface="Open Sans Condensed SemiBold" pitchFamily="2" charset="0"/>
              <a:cs typeface="Open Sans Condensed SemiBold" pitchFamily="2" charset="0"/>
            </a:endParaRPr>
          </a:p>
          <a:p>
            <a:endParaRPr lang="pt-BR" dirty="0">
              <a:solidFill>
                <a:srgbClr val="F6F8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1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495BC"/>
              </a:gs>
              <a:gs pos="70000">
                <a:srgbClr val="03647D"/>
              </a:gs>
            </a:gsLst>
            <a:lin ang="8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752764" y="3166281"/>
            <a:ext cx="4285397" cy="4285397"/>
          </a:xfrm>
          <a:prstGeom prst="ellipse">
            <a:avLst/>
          </a:prstGeom>
          <a:gradFill>
            <a:gsLst>
              <a:gs pos="0">
                <a:srgbClr val="0495BC">
                  <a:alpha val="39000"/>
                </a:srgbClr>
              </a:gs>
              <a:gs pos="70000">
                <a:srgbClr val="03647D">
                  <a:alpha val="83000"/>
                </a:srgbClr>
              </a:gs>
            </a:gsLst>
            <a:lin ang="84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013122" y="1033399"/>
            <a:ext cx="2815989" cy="2726141"/>
          </a:xfrm>
          <a:prstGeom prst="ellipse">
            <a:avLst/>
          </a:prstGeom>
          <a:gradFill>
            <a:gsLst>
              <a:gs pos="49000">
                <a:srgbClr val="0495BC">
                  <a:alpha val="78000"/>
                </a:srgbClr>
              </a:gs>
              <a:gs pos="4000">
                <a:srgbClr val="4580FE">
                  <a:alpha val="62000"/>
                </a:srgbClr>
              </a:gs>
            </a:gsLst>
            <a:lin ang="66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0" y="-1047467"/>
            <a:ext cx="5734184" cy="5551227"/>
          </a:xfrm>
          <a:prstGeom prst="ellipse">
            <a:avLst/>
          </a:prstGeom>
          <a:gradFill>
            <a:gsLst>
              <a:gs pos="0">
                <a:srgbClr val="0495BC"/>
              </a:gs>
              <a:gs pos="70000">
                <a:srgbClr val="03718F">
                  <a:alpha val="98000"/>
                </a:srgbClr>
              </a:gs>
            </a:gsLst>
            <a:lin ang="84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52400" y="2396470"/>
            <a:ext cx="2304197" cy="2259690"/>
          </a:xfrm>
          <a:prstGeom prst="ellipse">
            <a:avLst/>
          </a:prstGeom>
          <a:gradFill>
            <a:gsLst>
              <a:gs pos="0">
                <a:srgbClr val="0495BC"/>
              </a:gs>
              <a:gs pos="70000">
                <a:srgbClr val="03718F"/>
              </a:gs>
            </a:gsLst>
            <a:lin ang="84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788618" y="6346209"/>
            <a:ext cx="1141937" cy="1105469"/>
          </a:xfrm>
          <a:prstGeom prst="ellipse">
            <a:avLst/>
          </a:prstGeom>
          <a:gradFill>
            <a:gsLst>
              <a:gs pos="0">
                <a:srgbClr val="0495BC"/>
              </a:gs>
              <a:gs pos="70000">
                <a:srgbClr val="03718F">
                  <a:alpha val="44000"/>
                </a:srgbClr>
              </a:gs>
            </a:gsLst>
            <a:lin ang="84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784081" y="3429000"/>
            <a:ext cx="1635607" cy="1634400"/>
          </a:xfrm>
          <a:prstGeom prst="ellipse">
            <a:avLst/>
          </a:prstGeom>
          <a:gradFill>
            <a:gsLst>
              <a:gs pos="85000">
                <a:srgbClr val="0495BC"/>
              </a:gs>
              <a:gs pos="46000">
                <a:srgbClr val="03718F"/>
              </a:gs>
            </a:gsLst>
            <a:lin ang="10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Calibri</vt:lpstr>
      <vt:lpstr>Open Sans ExtraBold</vt:lpstr>
      <vt:lpstr>Gubbi</vt:lpstr>
      <vt:lpstr>Open Sans Condensed SemiBold</vt:lpstr>
      <vt:lpstr>微软雅黑</vt:lpstr>
      <vt:lpstr>Droid Sans Fallback</vt:lpstr>
      <vt:lpstr>Arial Unicode MS</vt:lpstr>
      <vt:lpstr>Calibri Light</vt:lpstr>
      <vt:lpstr>SimSun</vt:lpstr>
      <vt:lpstr>Tema do 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</dc:creator>
  <cp:lastModifiedBy>osvaldo</cp:lastModifiedBy>
  <cp:revision>27</cp:revision>
  <dcterms:created xsi:type="dcterms:W3CDTF">2022-10-18T16:08:10Z</dcterms:created>
  <dcterms:modified xsi:type="dcterms:W3CDTF">2022-10-18T16:08:10Z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