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28" r:id="rId3"/>
    <p:sldId id="36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0B9"/>
    <a:srgbClr val="161C31"/>
    <a:srgbClr val="111525"/>
    <a:srgbClr val="4565CA"/>
    <a:srgbClr val="5497FF"/>
    <a:srgbClr val="DDB133"/>
    <a:srgbClr val="F26F3A"/>
    <a:srgbClr val="E19C1B"/>
    <a:srgbClr val="FFA302"/>
    <a:srgbClr val="17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74"/>
      </p:cViewPr>
      <p:guideLst>
        <p:guide orient="horz" pos="2162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-1270" y="-6985"/>
            <a:ext cx="12205970" cy="6865620"/>
          </a:xfrm>
          <a:prstGeom prst="roundRect">
            <a:avLst>
              <a:gd name="adj" fmla="val 0"/>
            </a:avLst>
          </a:prstGeom>
          <a:solidFill>
            <a:srgbClr val="2A80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etective-Pikachu-PNG-File"/>
          <p:cNvPicPr>
            <a:picLocks noChangeAspect="1"/>
          </p:cNvPicPr>
          <p:nvPr/>
        </p:nvPicPr>
        <p:blipFill>
          <a:blip r:embed="rId1">
            <a:lum bright="-6000" contrast="18000"/>
          </a:blip>
          <a:stretch>
            <a:fillRect/>
          </a:stretch>
        </p:blipFill>
        <p:spPr>
          <a:xfrm rot="660000" flipH="1">
            <a:off x="-1530985" y="-486410"/>
            <a:ext cx="7366000" cy="75336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69430" y="2957830"/>
            <a:ext cx="304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pt-PT" altLang="en-US" sz="3600">
                <a:solidFill>
                  <a:srgbClr val="FFFFFF"/>
                </a:solidFill>
                <a:effectLst/>
                <a:latin typeface="Purisa" panose="02000603000000000000" charset="0"/>
                <a:cs typeface="Purisa" panose="02000603000000000000" charset="0"/>
              </a:rPr>
              <a:t>Pokémon</a:t>
            </a:r>
            <a:endParaRPr lang="pt-PT" altLang="en-US" sz="3600">
              <a:solidFill>
                <a:srgbClr val="FFFFFF"/>
              </a:solidFill>
              <a:effectLst/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21475" y="2005965"/>
            <a:ext cx="5174615" cy="1045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t"/>
            <a:r>
              <a:rPr lang="pt-PT" altLang="en-US" sz="6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DashBoard</a:t>
            </a:r>
            <a:endParaRPr lang="pt-PT" altLang="en-US" sz="6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4" name="Picture 3" descr="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90" y="123825"/>
            <a:ext cx="1015365" cy="110426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869430" y="4223385"/>
            <a:ext cx="2748915" cy="558165"/>
          </a:xfrm>
          <a:prstGeom prst="roundRect">
            <a:avLst>
              <a:gd name="adj" fmla="val 50000"/>
            </a:avLst>
          </a:prstGeom>
          <a:solidFill>
            <a:srgbClr val="DDB13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gbin_pokemon-logo-png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-485775" y="5592445"/>
            <a:ext cx="1715770" cy="549910"/>
          </a:xfrm>
          <a:prstGeom prst="rect">
            <a:avLst/>
          </a:prstGeom>
        </p:spPr>
      </p:pic>
      <p:pic>
        <p:nvPicPr>
          <p:cNvPr id="11" name="Picture 10" descr="019-pokebal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70" y="4283075"/>
            <a:ext cx="438785" cy="438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Box 11"/>
          <p:cNvSpPr txBox="1"/>
          <p:nvPr/>
        </p:nvSpPr>
        <p:spPr>
          <a:xfrm>
            <a:off x="7213600" y="4303395"/>
            <a:ext cx="1753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pt-PT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Começar</a:t>
            </a:r>
            <a:endParaRPr lang="pt-PT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bdce859c-4929-46b7-a255-74af468f5a6d20220813_234127"/>
          <p:cNvPicPr>
            <a:picLocks noChangeAspect="1"/>
          </p:cNvPicPr>
          <p:nvPr/>
        </p:nvPicPr>
        <p:blipFill>
          <a:blip r:embed="rId1"/>
          <a:srcRect l="4118" t="481" r="1424" b="1451"/>
          <a:stretch>
            <a:fillRect/>
          </a:stretch>
        </p:blipFill>
        <p:spPr>
          <a:xfrm>
            <a:off x="-635" y="-9525"/>
            <a:ext cx="12207875" cy="6883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635" y="-10160"/>
            <a:ext cx="12207875" cy="6884670"/>
          </a:xfrm>
          <a:prstGeom prst="roundRect">
            <a:avLst>
              <a:gd name="adj" fmla="val 0"/>
            </a:avLst>
          </a:prstGeom>
          <a:solidFill>
            <a:srgbClr val="1115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390"/>
          <p:cNvPicPr/>
          <p:nvPr/>
        </p:nvPicPr>
        <p:blipFill>
          <a:blip r:embed="rId2"/>
          <a:stretch>
            <a:fillRect/>
          </a:stretch>
        </p:blipFill>
        <p:spPr>
          <a:xfrm>
            <a:off x="2363470" y="155575"/>
            <a:ext cx="2453640" cy="1894840"/>
          </a:xfrm>
          <a:prstGeom prst="rect">
            <a:avLst/>
          </a:prstGeom>
        </p:spPr>
      </p:pic>
      <p:pic>
        <p:nvPicPr>
          <p:cNvPr id="33" name="Picture 32" descr="008"/>
          <p:cNvPicPr/>
          <p:nvPr/>
        </p:nvPicPr>
        <p:blipFill>
          <a:blip r:embed="rId3"/>
          <a:stretch>
            <a:fillRect/>
          </a:stretch>
        </p:blipFill>
        <p:spPr>
          <a:xfrm>
            <a:off x="4721860" y="137795"/>
            <a:ext cx="2378075" cy="195008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1125" y="149860"/>
            <a:ext cx="7256780" cy="1938020"/>
          </a:xfrm>
          <a:prstGeom prst="roundRect">
            <a:avLst>
              <a:gd name="adj" fmla="val 4678"/>
            </a:avLst>
          </a:prstGeom>
          <a:solidFill>
            <a:srgbClr val="2A80B9">
              <a:alpha val="90000"/>
            </a:srgb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52360" y="149225"/>
            <a:ext cx="4647565" cy="4237355"/>
          </a:xfrm>
          <a:prstGeom prst="roundRect">
            <a:avLst>
              <a:gd name="adj" fmla="val 4678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1760" y="2333625"/>
            <a:ext cx="3937635" cy="4443095"/>
          </a:xfrm>
          <a:prstGeom prst="roundRect">
            <a:avLst>
              <a:gd name="adj" fmla="val 4678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33215" y="2333625"/>
            <a:ext cx="3234690" cy="4443095"/>
          </a:xfrm>
          <a:prstGeom prst="roundRect">
            <a:avLst>
              <a:gd name="adj" fmla="val 4678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51725" y="4482465"/>
            <a:ext cx="4648835" cy="2294255"/>
          </a:xfrm>
          <a:prstGeom prst="roundRect">
            <a:avLst>
              <a:gd name="adj" fmla="val 4678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6215" y="1208405"/>
            <a:ext cx="1842135" cy="1025525"/>
          </a:xfrm>
          <a:prstGeom prst="roundRect">
            <a:avLst>
              <a:gd name="adj" fmla="val 14055"/>
            </a:avLst>
          </a:prstGeom>
          <a:solidFill>
            <a:srgbClr val="111525"/>
          </a:solidFill>
          <a:ln>
            <a:noFill/>
          </a:ln>
          <a:effectLst>
            <a:outerShdw blurRad="50800" dist="38100" dir="5400000" algn="t" rotWithShape="0">
              <a:srgbClr val="5497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6215" y="299720"/>
            <a:ext cx="1842135" cy="1022350"/>
          </a:xfrm>
          <a:prstGeom prst="roundRect">
            <a:avLst>
              <a:gd name="adj" fmla="val 14055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rgbClr val="DDB13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89150" y="1208405"/>
            <a:ext cx="1842135" cy="1025525"/>
          </a:xfrm>
          <a:prstGeom prst="roundRect">
            <a:avLst>
              <a:gd name="adj" fmla="val 14055"/>
            </a:avLst>
          </a:prstGeom>
          <a:solidFill>
            <a:srgbClr val="111525"/>
          </a:solidFill>
          <a:ln>
            <a:noFill/>
          </a:ln>
          <a:effectLst>
            <a:outerShdw blurRad="50800" dist="38100" dir="5400000" algn="t" rotWithShape="0">
              <a:srgbClr val="5497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089150" y="299720"/>
            <a:ext cx="1842135" cy="1022985"/>
          </a:xfrm>
          <a:prstGeom prst="roundRect">
            <a:avLst>
              <a:gd name="adj" fmla="val 14055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srgbClr val="DDB13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Widescreen</PresentationFormat>
  <Paragraphs>6</Paragraphs>
  <Slides>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Purisa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</dc:creator>
  <cp:lastModifiedBy>osvaldo</cp:lastModifiedBy>
  <cp:revision>43</cp:revision>
  <dcterms:created xsi:type="dcterms:W3CDTF">2022-11-01T06:39:11Z</dcterms:created>
  <dcterms:modified xsi:type="dcterms:W3CDTF">2022-11-01T06:39:11Z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