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52" r:id="rId2"/>
    <p:sldId id="354" r:id="rId3"/>
    <p:sldId id="359" r:id="rId4"/>
    <p:sldId id="357" r:id="rId5"/>
    <p:sldId id="360" r:id="rId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218D"/>
    <a:srgbClr val="A982F3"/>
    <a:srgbClr val="41249E"/>
    <a:srgbClr val="2D196C"/>
    <a:srgbClr val="4D3080"/>
    <a:srgbClr val="241455"/>
    <a:srgbClr val="FFB310"/>
    <a:srgbClr val="161C31"/>
    <a:srgbClr val="FBB40E"/>
    <a:srgbClr val="54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12" y="60"/>
      </p:cViewPr>
      <p:guideLst>
        <p:guide orient="horz" pos="2176"/>
        <p:guide pos="383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693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677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52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2022/10/26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‹nº›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-26035" y="-15875"/>
            <a:ext cx="12216765" cy="691261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09600" y="1877060"/>
            <a:ext cx="462661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en-US" sz="5000" b="1">
                <a:solidFill>
                  <a:srgbClr val="4D3080"/>
                </a:solidFill>
                <a:effectLst/>
                <a:latin typeface="Poppins" panose="00000500000000000000" charset="0"/>
                <a:cs typeface="Poppins" panose="00000500000000000000" charset="0"/>
              </a:rPr>
              <a:t>DASHBOARD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609600" y="2737485"/>
            <a:ext cx="46266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en-US" sz="3000">
                <a:latin typeface="Poppins" panose="00000500000000000000" charset="0"/>
                <a:cs typeface="Poppins" panose="00000500000000000000" charset="0"/>
              </a:rPr>
              <a:t>Análise de Gestão de Projecto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9600" y="4481830"/>
            <a:ext cx="3213735" cy="63373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7B32B2"/>
              </a:gs>
              <a:gs pos="29000">
                <a:srgbClr val="5E2688">
                  <a:alpha val="100000"/>
                </a:srgbClr>
              </a:gs>
              <a:gs pos="64000">
                <a:srgbClr val="401A5D"/>
              </a:gs>
            </a:gsLst>
            <a:lin ang="6000000" scaled="0"/>
          </a:gradFill>
          <a:ln>
            <a:noFill/>
          </a:ln>
          <a:effectLst>
            <a:outerShdw blurRad="50800" dist="38100" dir="5400000" algn="t" rotWithShape="0">
              <a:srgbClr val="4D308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em título"/>
          <p:cNvPicPr/>
          <p:nvPr/>
        </p:nvPicPr>
        <p:blipFill>
          <a:blip r:embed="rId3"/>
          <a:stretch>
            <a:fillRect/>
          </a:stretch>
        </p:blipFill>
        <p:spPr>
          <a:xfrm>
            <a:off x="4520565" y="212090"/>
            <a:ext cx="8529955" cy="71158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5562411_214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035" y="-15875"/>
            <a:ext cx="12217400" cy="691261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-26035" y="-15875"/>
            <a:ext cx="12216765" cy="6912610"/>
          </a:xfrm>
          <a:prstGeom prst="roundRect">
            <a:avLst>
              <a:gd name="adj" fmla="val 0"/>
            </a:avLst>
          </a:prstGeom>
          <a:solidFill>
            <a:srgbClr val="11152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863725" y="1586230"/>
            <a:ext cx="1713865" cy="841375"/>
          </a:xfrm>
          <a:prstGeom prst="roundRect">
            <a:avLst>
              <a:gd name="adj" fmla="val 10372"/>
            </a:avLst>
          </a:prstGeom>
          <a:solidFill>
            <a:srgbClr val="161C3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6515" y="1586230"/>
            <a:ext cx="1713865" cy="841375"/>
          </a:xfrm>
          <a:prstGeom prst="roundRect">
            <a:avLst>
              <a:gd name="adj" fmla="val 10372"/>
            </a:avLst>
          </a:prstGeom>
          <a:solidFill>
            <a:srgbClr val="161C3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863725" y="2507615"/>
            <a:ext cx="1713865" cy="841375"/>
          </a:xfrm>
          <a:prstGeom prst="roundRect">
            <a:avLst>
              <a:gd name="adj" fmla="val 10372"/>
            </a:avLst>
          </a:prstGeom>
          <a:solidFill>
            <a:srgbClr val="161C3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6515" y="2507615"/>
            <a:ext cx="1713865" cy="841375"/>
          </a:xfrm>
          <a:prstGeom prst="roundRect">
            <a:avLst>
              <a:gd name="adj" fmla="val 10372"/>
            </a:avLst>
          </a:prstGeom>
          <a:solidFill>
            <a:srgbClr val="161C3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6515" y="3434080"/>
            <a:ext cx="3521075" cy="814070"/>
          </a:xfrm>
          <a:prstGeom prst="roundRect">
            <a:avLst>
              <a:gd name="adj" fmla="val 10372"/>
            </a:avLst>
          </a:prstGeom>
          <a:solidFill>
            <a:srgbClr val="3821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6515" y="4356100"/>
            <a:ext cx="3521075" cy="758825"/>
          </a:xfrm>
          <a:prstGeom prst="roundRect">
            <a:avLst>
              <a:gd name="adj" fmla="val 10372"/>
            </a:avLst>
          </a:prstGeom>
          <a:solidFill>
            <a:srgbClr val="161C3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6515" y="5234940"/>
            <a:ext cx="3521075" cy="1557655"/>
          </a:xfrm>
          <a:prstGeom prst="roundRect">
            <a:avLst>
              <a:gd name="adj" fmla="val 10372"/>
            </a:avLst>
          </a:prstGeom>
          <a:solidFill>
            <a:srgbClr val="161C3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268335" y="116840"/>
            <a:ext cx="3782695" cy="6675755"/>
          </a:xfrm>
          <a:prstGeom prst="roundRect">
            <a:avLst>
              <a:gd name="adj" fmla="val 5640"/>
            </a:avLst>
          </a:prstGeom>
          <a:solidFill>
            <a:srgbClr val="161C3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681730" y="1586230"/>
            <a:ext cx="4482465" cy="2313305"/>
          </a:xfrm>
          <a:prstGeom prst="roundRect">
            <a:avLst>
              <a:gd name="adj" fmla="val 5502"/>
            </a:avLst>
          </a:prstGeom>
          <a:solidFill>
            <a:srgbClr val="161C3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681730" y="4011295"/>
            <a:ext cx="4482465" cy="2781300"/>
          </a:xfrm>
          <a:prstGeom prst="roundRect">
            <a:avLst>
              <a:gd name="adj" fmla="val 5502"/>
            </a:avLst>
          </a:prstGeom>
          <a:solidFill>
            <a:srgbClr val="161C3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5562411_214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035" y="-15875"/>
            <a:ext cx="12217400" cy="691261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-26035" y="-15875"/>
            <a:ext cx="12216765" cy="6912610"/>
          </a:xfrm>
          <a:prstGeom prst="roundRect">
            <a:avLst>
              <a:gd name="adj" fmla="val 0"/>
            </a:avLst>
          </a:prstGeom>
          <a:solidFill>
            <a:srgbClr val="111525">
              <a:alpha val="89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863725" y="1586230"/>
            <a:ext cx="1713865" cy="841375"/>
          </a:xfrm>
          <a:prstGeom prst="roundRect">
            <a:avLst>
              <a:gd name="adj" fmla="val 10372"/>
            </a:avLst>
          </a:prstGeom>
          <a:solidFill>
            <a:srgbClr val="161C31">
              <a:alpha val="7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6515" y="1586230"/>
            <a:ext cx="1713865" cy="841375"/>
          </a:xfrm>
          <a:prstGeom prst="roundRect">
            <a:avLst>
              <a:gd name="adj" fmla="val 10372"/>
            </a:avLst>
          </a:prstGeom>
          <a:solidFill>
            <a:srgbClr val="161C31">
              <a:alpha val="59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863725" y="2507615"/>
            <a:ext cx="1713865" cy="841375"/>
          </a:xfrm>
          <a:prstGeom prst="roundRect">
            <a:avLst>
              <a:gd name="adj" fmla="val 10372"/>
            </a:avLst>
          </a:prstGeom>
          <a:solidFill>
            <a:srgbClr val="161C31">
              <a:alpha val="59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6515" y="2507615"/>
            <a:ext cx="1713865" cy="841375"/>
          </a:xfrm>
          <a:prstGeom prst="roundRect">
            <a:avLst>
              <a:gd name="adj" fmla="val 10372"/>
            </a:avLst>
          </a:prstGeom>
          <a:solidFill>
            <a:srgbClr val="161C31">
              <a:alpha val="59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6515" y="3434080"/>
            <a:ext cx="3521075" cy="814070"/>
          </a:xfrm>
          <a:prstGeom prst="roundRect">
            <a:avLst>
              <a:gd name="adj" fmla="val 10372"/>
            </a:avLst>
          </a:prstGeom>
          <a:solidFill>
            <a:srgbClr val="38218D">
              <a:alpha val="7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6515" y="4356100"/>
            <a:ext cx="3521075" cy="758825"/>
          </a:xfrm>
          <a:prstGeom prst="roundRect">
            <a:avLst>
              <a:gd name="adj" fmla="val 10372"/>
            </a:avLst>
          </a:prstGeom>
          <a:solidFill>
            <a:srgbClr val="161C31">
              <a:alpha val="59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6515" y="5234940"/>
            <a:ext cx="3521075" cy="1557655"/>
          </a:xfrm>
          <a:prstGeom prst="roundRect">
            <a:avLst>
              <a:gd name="adj" fmla="val 10372"/>
            </a:avLst>
          </a:prstGeom>
          <a:solidFill>
            <a:srgbClr val="161C31">
              <a:alpha val="59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268335" y="116840"/>
            <a:ext cx="3782695" cy="6675755"/>
          </a:xfrm>
          <a:prstGeom prst="roundRect">
            <a:avLst>
              <a:gd name="adj" fmla="val 5640"/>
            </a:avLst>
          </a:prstGeom>
          <a:solidFill>
            <a:srgbClr val="161C31">
              <a:alpha val="59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681730" y="1586230"/>
            <a:ext cx="4482465" cy="2313305"/>
          </a:xfrm>
          <a:prstGeom prst="roundRect">
            <a:avLst>
              <a:gd name="adj" fmla="val 5502"/>
            </a:avLst>
          </a:prstGeom>
          <a:solidFill>
            <a:srgbClr val="161C31">
              <a:alpha val="59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681730" y="4011295"/>
            <a:ext cx="4482465" cy="2781300"/>
          </a:xfrm>
          <a:prstGeom prst="roundRect">
            <a:avLst>
              <a:gd name="adj" fmla="val 5502"/>
            </a:avLst>
          </a:prstGeom>
          <a:solidFill>
            <a:srgbClr val="161C31">
              <a:alpha val="59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-26035" y="-15875"/>
            <a:ext cx="12216765" cy="6912610"/>
          </a:xfrm>
          <a:prstGeom prst="roundRect">
            <a:avLst>
              <a:gd name="adj" fmla="val 0"/>
            </a:avLst>
          </a:prstGeom>
          <a:solidFill>
            <a:srgbClr val="11152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436735" y="68580"/>
            <a:ext cx="2630170" cy="6708140"/>
          </a:xfrm>
          <a:prstGeom prst="roundRect">
            <a:avLst>
              <a:gd name="adj" fmla="val 5640"/>
            </a:avLst>
          </a:prstGeom>
          <a:solidFill>
            <a:srgbClr val="161C3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00965" y="1021715"/>
            <a:ext cx="3007995" cy="2532380"/>
          </a:xfrm>
          <a:prstGeom prst="roundRect">
            <a:avLst>
              <a:gd name="adj" fmla="val 5502"/>
            </a:avLst>
          </a:prstGeom>
          <a:solidFill>
            <a:srgbClr val="161C3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00965" y="3679190"/>
            <a:ext cx="9234805" cy="3097530"/>
          </a:xfrm>
          <a:prstGeom prst="roundRect">
            <a:avLst>
              <a:gd name="adj" fmla="val 5502"/>
            </a:avLst>
          </a:prstGeom>
          <a:solidFill>
            <a:srgbClr val="161C3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51710" y="81915"/>
            <a:ext cx="7084060" cy="841375"/>
          </a:xfrm>
          <a:prstGeom prst="roundRect">
            <a:avLst>
              <a:gd name="adj" fmla="val 10372"/>
            </a:avLst>
          </a:prstGeom>
          <a:solidFill>
            <a:srgbClr val="161C3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210560" y="1021715"/>
            <a:ext cx="6124575" cy="2532380"/>
          </a:xfrm>
          <a:prstGeom prst="roundRect">
            <a:avLst>
              <a:gd name="adj" fmla="val 5502"/>
            </a:avLst>
          </a:prstGeom>
          <a:solidFill>
            <a:srgbClr val="161C3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49045" y="782320"/>
            <a:ext cx="1347470" cy="1347470"/>
          </a:xfrm>
          <a:prstGeom prst="ellipse">
            <a:avLst/>
          </a:prstGeom>
          <a:solidFill>
            <a:srgbClr val="FFB31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227705" y="411480"/>
            <a:ext cx="1347470" cy="1347470"/>
          </a:xfrm>
          <a:prstGeom prst="ellipse">
            <a:avLst/>
          </a:prstGeom>
          <a:solidFill>
            <a:srgbClr val="2414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07785" y="620395"/>
            <a:ext cx="1347470" cy="1347470"/>
          </a:xfrm>
          <a:prstGeom prst="ellipse">
            <a:avLst/>
          </a:prstGeom>
          <a:solidFill>
            <a:srgbClr val="3821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98060" y="782320"/>
            <a:ext cx="1347470" cy="1347470"/>
          </a:xfrm>
          <a:prstGeom prst="ellipse">
            <a:avLst/>
          </a:prstGeom>
          <a:solidFill>
            <a:srgbClr val="4D308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002905" y="1088390"/>
            <a:ext cx="1347470" cy="1347470"/>
          </a:xfrm>
          <a:prstGeom prst="ellipse">
            <a:avLst/>
          </a:prstGeom>
          <a:solidFill>
            <a:srgbClr val="A982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634615" y="1835150"/>
            <a:ext cx="1347470" cy="134747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50925" y="3182620"/>
            <a:ext cx="1347470" cy="1347470"/>
          </a:xfrm>
          <a:prstGeom prst="ellipse">
            <a:avLst/>
          </a:prstGeom>
          <a:solidFill>
            <a:srgbClr val="FFB31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宋体</vt:lpstr>
      <vt:lpstr>Arial</vt:lpstr>
      <vt:lpstr>Arial Black</vt:lpstr>
      <vt:lpstr>Calibri</vt:lpstr>
      <vt:lpstr>Poppins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osvaldo</dc:creator>
  <cp:lastModifiedBy>Usuário do Windows</cp:lastModifiedBy>
  <cp:revision>38</cp:revision>
  <dcterms:created xsi:type="dcterms:W3CDTF">2022-10-24T14:33:12Z</dcterms:created>
  <dcterms:modified xsi:type="dcterms:W3CDTF">2022-10-26T13:17:55Z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