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AC8B5-35E7-4B87-9E69-45818890F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0EF7B6-21F0-4293-9301-1590F6917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F16D12-6156-472C-9E5A-EEB188BA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1E0-2773-461F-AE56-307612767CB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53FA37-69BC-45B0-AE16-41E516FC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FCA2990-4D87-42C1-B444-4EB6F20D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539-5910-4F13-9AC3-D96290701C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8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74C2-2DCB-42A8-A41D-297FD6D5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5811473-C880-4291-990F-DFD1BD39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BDA0BA6-82E5-4477-AF70-987DC33F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1E0-2773-461F-AE56-307612767CB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9C81B5-52B8-4F35-BF39-75027093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2A8C19-B707-431E-A739-84A03B58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539-5910-4F13-9AC3-D96290701C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2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D49341-B531-49A3-9CA4-C9676A63F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0D9E295-1B32-49A3-96EB-27197D9D8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2D5ADD-CE5F-4AE2-BABE-C14EB6BE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1E0-2773-461F-AE56-307612767CB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CA200D-3F75-4D2C-A6D0-4DBC29F6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A3E372-60AD-414B-83B2-0B3302A2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539-5910-4F13-9AC3-D96290701C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95BAB-103C-4F17-86D4-808B1BB0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56D6EE-CA90-4545-A3FB-FE2BA1A2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72BC8A-0478-47B3-9DEF-FEBF1688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1E0-2773-461F-AE56-307612767CB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62A5D3-CA8B-4668-898D-55D18CFD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7A9B552-8345-44F1-928E-65363CAB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539-5910-4F13-9AC3-D96290701C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8CD49-282F-4CC9-9788-3BB231DC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1C0E0F4-0717-43B1-A025-992D29CD9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1C103B-34AF-4B86-A44B-CC8B93C0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1E0-2773-461F-AE56-307612767CB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A9B65C-15B5-4129-B419-E01374D8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D9932D1-6CFF-4FC4-9886-F788DCEC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539-5910-4F13-9AC3-D96290701C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19C04-444E-4EF4-9D66-C1D8DE96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CF2C03-A137-4438-8AC9-450658A48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C565B7C-A612-429A-BF00-D51146B3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A8813A4-6525-4B99-BE97-445937B2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1E0-2773-461F-AE56-307612767CB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243266A-A934-43A6-AC1B-4DF74AB2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C8CE3D3-6995-43CB-8B2B-00928D64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539-5910-4F13-9AC3-D96290701C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F9DD0-7F43-41F6-AC3E-76DB88C4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ECE34B3-B326-4000-A3FE-1933894C4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FDED79A-09B4-44B2-8F14-BB09127C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26B7D09-F272-4176-B8CC-3B7717501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4B0BFCB-4458-485B-9348-770063989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20BE584-899E-4E1A-8EC1-4FD5C044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1E0-2773-461F-AE56-307612767CB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EA75F2E-465A-47A8-AC2F-F85A4A63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E39BF24-D72B-4D0C-99F2-503C2541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539-5910-4F13-9AC3-D96290701C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2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B5DEA-E625-4EBD-AA05-3788FC2D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BC46E0E-A65B-4ECE-846D-BA185C85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1E0-2773-461F-AE56-307612767CB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962AD4A-4970-436A-9C70-CB4099E5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B252550-2505-4DC4-A3BD-9F675108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539-5910-4F13-9AC3-D96290701C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BFB7A08-91F0-438A-B5A3-BFB1B19C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1E0-2773-461F-AE56-307612767CB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EF437A4-B2C2-4F8D-9F23-92CE97F9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FF9D73-20CA-470A-BB4F-EE6021D3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539-5910-4F13-9AC3-D96290701C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7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2EB9A-6F1B-45A1-BC2F-E5160C7A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4FFBA5-DD4B-4467-82F4-25962D858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127F2CE-3D43-416F-8A28-8A7DDF323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0898A8D-CAE6-4C9C-A9CF-7E65DAE5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1E0-2773-461F-AE56-307612767CB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6C221FD-CF22-47D7-89DB-0C86D90F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A43264-8405-4777-BCF1-F6E89B53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539-5910-4F13-9AC3-D96290701C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4EEFF-79AC-4D04-8B27-3C850F56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BA50099-2AB5-4BAA-B8F5-D6F313F20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21DF51E-F7C0-4245-8ECF-CC71997B7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C1F538F-9225-487C-8813-9A1874A5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51E0-2773-461F-AE56-307612767CB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D1F4BDE-2DD1-4D9E-B847-FC507658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A51D94-A17D-448A-BC02-3070C026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2539-5910-4F13-9AC3-D96290701C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A179383-D3FB-49C3-9D02-5875703D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27C7B6-439E-4B55-A296-51159617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CB1E13-07F2-45B4-8780-BD80D63F5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51E0-2773-461F-AE56-307612767CB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3B0591-A244-407C-91E7-E2F79752B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FC0715-836C-4119-A2FC-EF26423C9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2539-5910-4F13-9AC3-D96290701C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525DD7A1-1D43-4696-A5D7-6D07518F10A9}"/>
              </a:ext>
            </a:extLst>
          </p:cNvPr>
          <p:cNvGrpSpPr/>
          <p:nvPr/>
        </p:nvGrpSpPr>
        <p:grpSpPr>
          <a:xfrm>
            <a:off x="571461" y="328569"/>
            <a:ext cx="1524078" cy="2182603"/>
            <a:chOff x="571461" y="328569"/>
            <a:chExt cx="1524078" cy="2182603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99C7310-C2CC-4CA7-AD27-0AAD6CC8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61" y="328569"/>
              <a:ext cx="1524078" cy="1720938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2E5DF34-252D-4512-AB8E-827A1B02A10E}"/>
                </a:ext>
              </a:extLst>
            </p:cNvPr>
            <p:cNvSpPr txBox="1"/>
            <p:nvPr/>
          </p:nvSpPr>
          <p:spPr>
            <a:xfrm>
              <a:off x="571461" y="2049507"/>
              <a:ext cx="15240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/>
                <a:t>Utente</a:t>
              </a:r>
              <a:endParaRPr lang="en-US" dirty="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E1EFFE7-31D0-4FC3-A6FE-988B9A514844}"/>
              </a:ext>
            </a:extLst>
          </p:cNvPr>
          <p:cNvGrpSpPr/>
          <p:nvPr/>
        </p:nvGrpSpPr>
        <p:grpSpPr>
          <a:xfrm>
            <a:off x="9905951" y="468276"/>
            <a:ext cx="1736062" cy="2042896"/>
            <a:chOff x="9905951" y="468276"/>
            <a:chExt cx="1736062" cy="204289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F6BE6B4-C739-4D0F-899F-46A7AC452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5951" y="468276"/>
              <a:ext cx="1714588" cy="1581231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E5EB23D-4B55-4D74-9D0F-633CA07F2C5E}"/>
                </a:ext>
              </a:extLst>
            </p:cNvPr>
            <p:cNvSpPr txBox="1"/>
            <p:nvPr/>
          </p:nvSpPr>
          <p:spPr>
            <a:xfrm>
              <a:off x="9927425" y="2049507"/>
              <a:ext cx="17145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PT" sz="2400" dirty="0"/>
                <a:t>Motorista</a:t>
              </a:r>
              <a:endParaRPr lang="en-US" dirty="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13250AA-1951-40A3-ACBC-492D72A4B68B}"/>
              </a:ext>
            </a:extLst>
          </p:cNvPr>
          <p:cNvGrpSpPr/>
          <p:nvPr/>
        </p:nvGrpSpPr>
        <p:grpSpPr>
          <a:xfrm>
            <a:off x="5207982" y="4413314"/>
            <a:ext cx="1638384" cy="1953992"/>
            <a:chOff x="5276808" y="2682836"/>
            <a:chExt cx="1638384" cy="1953992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5AA13688-0F02-44EB-B366-82923062F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6808" y="2682836"/>
              <a:ext cx="1638384" cy="1492327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823F115-1CB9-43EE-99FF-500F84629BAC}"/>
                </a:ext>
              </a:extLst>
            </p:cNvPr>
            <p:cNvSpPr txBox="1"/>
            <p:nvPr/>
          </p:nvSpPr>
          <p:spPr>
            <a:xfrm>
              <a:off x="5276808" y="4175163"/>
              <a:ext cx="16383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PT" sz="2400" dirty="0"/>
                <a:t>Admin</a:t>
              </a:r>
              <a:endParaRPr lang="en-US" sz="2400" dirty="0"/>
            </a:p>
          </p:txBody>
        </p:sp>
      </p:grp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E7F0343-8043-4F31-88EA-F362CC3D119C}"/>
              </a:ext>
            </a:extLst>
          </p:cNvPr>
          <p:cNvSpPr/>
          <p:nvPr/>
        </p:nvSpPr>
        <p:spPr>
          <a:xfrm>
            <a:off x="5026524" y="1856042"/>
            <a:ext cx="2222091" cy="9149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dirty="0"/>
              <a:t>Boleia</a:t>
            </a:r>
            <a:endParaRPr lang="en-US" dirty="0"/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870ED1F7-0BF4-47AE-BEE0-22ACB1CF3775}"/>
              </a:ext>
            </a:extLst>
          </p:cNvPr>
          <p:cNvCxnSpPr>
            <a:cxnSpLocks/>
          </p:cNvCxnSpPr>
          <p:nvPr/>
        </p:nvCxnSpPr>
        <p:spPr>
          <a:xfrm>
            <a:off x="2158583" y="1702807"/>
            <a:ext cx="2804897" cy="86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: Ângulo Reto 18">
            <a:extLst>
              <a:ext uri="{FF2B5EF4-FFF2-40B4-BE49-F238E27FC236}">
                <a16:creationId xmlns:a16="http://schemas.microsoft.com/office/drawing/2014/main" id="{7BDDD2B9-A0C6-4C66-9EBF-65B96E31C7D2}"/>
              </a:ext>
            </a:extLst>
          </p:cNvPr>
          <p:cNvCxnSpPr>
            <a:cxnSpLocks/>
            <a:stCxn id="11" idx="3"/>
            <a:endCxn id="15" idx="3"/>
          </p:cNvCxnSpPr>
          <p:nvPr/>
        </p:nvCxnSpPr>
        <p:spPr>
          <a:xfrm flipV="1">
            <a:off x="6846366" y="2313521"/>
            <a:ext cx="402249" cy="2845957"/>
          </a:xfrm>
          <a:prstGeom prst="bentConnector3">
            <a:avLst>
              <a:gd name="adj1" fmla="val 15683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797068EC-2DCD-475D-97A3-444C1594CB07}"/>
              </a:ext>
            </a:extLst>
          </p:cNvPr>
          <p:cNvCxnSpPr>
            <a:stCxn id="4" idx="0"/>
            <a:endCxn id="15" idx="0"/>
          </p:cNvCxnSpPr>
          <p:nvPr/>
        </p:nvCxnSpPr>
        <p:spPr>
          <a:xfrm>
            <a:off x="1333500" y="328569"/>
            <a:ext cx="4804070" cy="152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B7EEE45-9B9B-4062-AC13-1AC0C7CBA1FC}"/>
              </a:ext>
            </a:extLst>
          </p:cNvPr>
          <p:cNvSpPr txBox="1"/>
          <p:nvPr/>
        </p:nvSpPr>
        <p:spPr>
          <a:xfrm rot="771391">
            <a:off x="3154311" y="1671376"/>
            <a:ext cx="1120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Avaliar</a:t>
            </a:r>
            <a:endParaRPr lang="en-US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0C09D6C-4E67-4A0D-A18A-C999B834C509}"/>
              </a:ext>
            </a:extLst>
          </p:cNvPr>
          <p:cNvSpPr txBox="1"/>
          <p:nvPr/>
        </p:nvSpPr>
        <p:spPr>
          <a:xfrm rot="1127874">
            <a:off x="3535331" y="848751"/>
            <a:ext cx="1672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Agendar/ Pedir </a:t>
            </a:r>
            <a:endParaRPr lang="en-US" dirty="0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7027A4A1-ADB8-43C7-94B1-62EEC0958659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7248615" y="1258892"/>
            <a:ext cx="2657336" cy="1054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75B6509-3DB4-41B6-BC7E-A7B099A96E17}"/>
              </a:ext>
            </a:extLst>
          </p:cNvPr>
          <p:cNvSpPr txBox="1"/>
          <p:nvPr/>
        </p:nvSpPr>
        <p:spPr>
          <a:xfrm rot="20360287">
            <a:off x="7740957" y="1366634"/>
            <a:ext cx="1672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Iniciar/ Finalizar  </a:t>
            </a:r>
            <a:endParaRPr lang="en-US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501B02C-A8BC-4C1A-AF74-3954C540D858}"/>
              </a:ext>
            </a:extLst>
          </p:cNvPr>
          <p:cNvSpPr txBox="1"/>
          <p:nvPr/>
        </p:nvSpPr>
        <p:spPr>
          <a:xfrm>
            <a:off x="8025921" y="3261406"/>
            <a:ext cx="222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FF0000"/>
                </a:solidFill>
              </a:rPr>
              <a:t>Permitir(agendada)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03AE1541-D728-4688-A216-8DE47009F949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115880" y="2715676"/>
            <a:ext cx="92102" cy="244380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741E224-89F0-43A0-97E5-863B92741D3A}"/>
              </a:ext>
            </a:extLst>
          </p:cNvPr>
          <p:cNvSpPr txBox="1"/>
          <p:nvPr/>
        </p:nvSpPr>
        <p:spPr>
          <a:xfrm>
            <a:off x="3583185" y="3377880"/>
            <a:ext cx="1772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Associar(VAN)</a:t>
            </a:r>
            <a:endParaRPr lang="en-US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1E08EA2-D9C8-49E8-8E6F-11C27D448E19}"/>
              </a:ext>
            </a:extLst>
          </p:cNvPr>
          <p:cNvSpPr txBox="1"/>
          <p:nvPr/>
        </p:nvSpPr>
        <p:spPr>
          <a:xfrm>
            <a:off x="5268762" y="3144882"/>
            <a:ext cx="222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37352F"/>
                </a:solidFill>
                <a:effectLst/>
                <a:latin typeface="-apple-system"/>
              </a:rPr>
              <a:t>acompanhar</a:t>
            </a:r>
            <a:r>
              <a:rPr lang="en-US" b="0" i="0" dirty="0">
                <a:solidFill>
                  <a:srgbClr val="37352F"/>
                </a:solidFill>
                <a:effectLst/>
                <a:latin typeface="-apple-system"/>
              </a:rPr>
              <a:t> a </a:t>
            </a:r>
            <a:r>
              <a:rPr lang="en-US" b="0" i="0" dirty="0" err="1">
                <a:solidFill>
                  <a:srgbClr val="37352F"/>
                </a:solidFill>
                <a:effectLst/>
                <a:latin typeface="-apple-system"/>
              </a:rPr>
              <a:t>boleia</a:t>
            </a:r>
            <a:endParaRPr lang="en-US" dirty="0"/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D9E29E95-279C-46F8-B6DF-38C46680680C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V="1">
            <a:off x="6027174" y="2771000"/>
            <a:ext cx="110396" cy="16423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2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carro&#10;&#10;Descrição gerada automaticamente">
            <a:extLst>
              <a:ext uri="{FF2B5EF4-FFF2-40B4-BE49-F238E27FC236}">
                <a16:creationId xmlns:a16="http://schemas.microsoft.com/office/drawing/2014/main" id="{F90481A5-439A-46E2-B897-C7B811670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79" t="19276" r="10217" b="22754"/>
          <a:stretch/>
        </p:blipFill>
        <p:spPr>
          <a:xfrm>
            <a:off x="3786187" y="2271712"/>
            <a:ext cx="4062079" cy="2314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036A348-B4E8-4BD5-9DD5-BF92F49808B3}"/>
              </a:ext>
            </a:extLst>
          </p:cNvPr>
          <p:cNvSpPr/>
          <p:nvPr/>
        </p:nvSpPr>
        <p:spPr>
          <a:xfrm>
            <a:off x="590550" y="1364456"/>
            <a:ext cx="1876425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Estado da Van</a:t>
            </a:r>
            <a:endParaRPr lang="en-US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027D62B-6C6E-4BC3-AE37-54404B0785D3}"/>
              </a:ext>
            </a:extLst>
          </p:cNvPr>
          <p:cNvSpPr/>
          <p:nvPr/>
        </p:nvSpPr>
        <p:spPr>
          <a:xfrm>
            <a:off x="5157787" y="754856"/>
            <a:ext cx="1876425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Localizar Van</a:t>
            </a:r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A6E8DDC-473D-44CA-97B4-C966AAE99AFF}"/>
              </a:ext>
            </a:extLst>
          </p:cNvPr>
          <p:cNvSpPr/>
          <p:nvPr/>
        </p:nvSpPr>
        <p:spPr>
          <a:xfrm>
            <a:off x="9446252" y="2224087"/>
            <a:ext cx="1876425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Disponibilizar</a:t>
            </a:r>
            <a:endParaRPr lang="en-US" dirty="0"/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84B48ACA-FAFC-4CB6-B82F-C4F51F7D67C7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flipH="1" flipV="1">
            <a:off x="1528763" y="1974056"/>
            <a:ext cx="2257424" cy="145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969F14F2-6C22-4F5E-B352-94FD4ACA6FCB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5817227" y="1364456"/>
            <a:ext cx="278773" cy="9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25070934-276B-4A49-8A66-C4214A6C0FA2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 flipV="1">
            <a:off x="7848266" y="2528887"/>
            <a:ext cx="1597986" cy="90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8A6E757-78C8-488E-BD76-8C88E0827324}"/>
              </a:ext>
            </a:extLst>
          </p:cNvPr>
          <p:cNvSpPr/>
          <p:nvPr/>
        </p:nvSpPr>
        <p:spPr>
          <a:xfrm>
            <a:off x="590550" y="3733800"/>
            <a:ext cx="1876425" cy="609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Rota das viagens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0F5504EC-62D0-465E-AF9D-390E590E444C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466975" y="3733800"/>
            <a:ext cx="1685926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3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F1500-38AB-4CB6-9077-BB3C2941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Melhoria a fazer</a:t>
            </a:r>
            <a:endParaRPr lang="en-US" dirty="0"/>
          </a:p>
        </p:txBody>
      </p:sp>
      <p:pic>
        <p:nvPicPr>
          <p:cNvPr id="6" name="Marcador de Posição da Imagem 5" descr="Uma imagem com chapéu&#10;&#10;Descrição gerada automaticamente">
            <a:extLst>
              <a:ext uri="{FF2B5EF4-FFF2-40B4-BE49-F238E27FC236}">
                <a16:creationId xmlns:a16="http://schemas.microsoft.com/office/drawing/2014/main" id="{67E937ED-6E43-445C-881D-99EB4BA33C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r="28332"/>
          <a:stretch>
            <a:fillRect/>
          </a:stretch>
        </p:blipFill>
        <p:spPr>
          <a:xfrm>
            <a:off x="6419849" y="1868209"/>
            <a:ext cx="4525963" cy="3573741"/>
          </a:xfr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6BF1F6B-FBF0-4E2A-B559-4666B2E82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580061" cy="3811588"/>
          </a:xfrm>
        </p:spPr>
        <p:txBody>
          <a:bodyPr>
            <a:normAutofit/>
          </a:bodyPr>
          <a:lstStyle/>
          <a:p>
            <a:r>
              <a:rPr lang="pt-PT" sz="2400" dirty="0"/>
              <a:t>Colocar ele no padrão da </a:t>
            </a:r>
            <a:r>
              <a:rPr lang="pt-PT" sz="2400" dirty="0" err="1"/>
              <a:t>Jupiter</a:t>
            </a:r>
            <a:endParaRPr lang="pt-PT" sz="2400" dirty="0"/>
          </a:p>
          <a:p>
            <a:r>
              <a:rPr lang="pt-PT" sz="2800" b="0" i="0" dirty="0">
                <a:solidFill>
                  <a:srgbClr val="37352F"/>
                </a:solidFill>
                <a:effectLst/>
                <a:latin typeface="-apple-system"/>
              </a:rPr>
              <a:t>Pensar no outros clientes( Empresa de recolha de lixo)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7419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51</Words>
  <Application>Microsoft Office PowerPoint</Application>
  <PresentationFormat>Ecrã Panorâmico</PresentationFormat>
  <Paragraphs>17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Melhoria a fazer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Osvaldo Avelino</dc:creator>
  <cp:lastModifiedBy>Osvaldo Avelino</cp:lastModifiedBy>
  <cp:revision>6</cp:revision>
  <dcterms:created xsi:type="dcterms:W3CDTF">2020-09-22T14:10:41Z</dcterms:created>
  <dcterms:modified xsi:type="dcterms:W3CDTF">2020-09-23T13:31:31Z</dcterms:modified>
</cp:coreProperties>
</file>