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C8B32-CF35-0487-7807-74A03C71B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ABEBDA-194F-5702-56A2-93F5688A7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5BC27F-BC73-4879-D8F3-C486DAB0A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D892-1FFB-43AD-BF55-BA86D240A6F9}" type="datetimeFigureOut">
              <a:rPr lang="es-SV" smtClean="0"/>
              <a:t>13/5/2024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2604F3-6811-AE0A-9B76-B7912F80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F147FF-8B7E-3659-DA26-670C0F2A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762A-C6B2-44B9-B4A2-20A169AA3F3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7996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B2937-D034-96D3-1AAF-B93A6FDB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FD7190-9290-CC0C-832B-AD12646D9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133347-832A-F8A9-A43E-A0FDFAFE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D892-1FFB-43AD-BF55-BA86D240A6F9}" type="datetimeFigureOut">
              <a:rPr lang="es-SV" smtClean="0"/>
              <a:t>13/5/2024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6579FD-7127-836E-043F-DF744876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8043FD-9A88-8C58-8750-B71EC0E4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762A-C6B2-44B9-B4A2-20A169AA3F3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3617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BE4C03-0918-0B1B-87A0-03C83E3C3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467104-B5BB-184C-E0B4-E0D44D835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B5611A-86DA-C866-1EC4-642D695BF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D892-1FFB-43AD-BF55-BA86D240A6F9}" type="datetimeFigureOut">
              <a:rPr lang="es-SV" smtClean="0"/>
              <a:t>13/5/2024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5993B4-0C74-9C24-9F93-A86D703A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A7558E-01C6-92DF-FC17-69DABF53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762A-C6B2-44B9-B4A2-20A169AA3F3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65265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18672-679A-2EAB-1AB1-4DDEF3E4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C430BA-0BA0-0D8F-974D-B96300E9B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9C658D-55B8-B7C9-CA00-4896ECA9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D892-1FFB-43AD-BF55-BA86D240A6F9}" type="datetimeFigureOut">
              <a:rPr lang="es-SV" smtClean="0"/>
              <a:t>13/5/2024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C46A43-3758-FCF1-C4C3-C9DBACBD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45CA51-AC00-C060-15CB-1D5A1C3A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762A-C6B2-44B9-B4A2-20A169AA3F3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0292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27E4D-D37C-FA12-6AB1-C5911F67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96DC55-0828-0DD9-F689-18801DB90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F4EDF5-5294-6041-4F14-EFEEC0DE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D892-1FFB-43AD-BF55-BA86D240A6F9}" type="datetimeFigureOut">
              <a:rPr lang="es-SV" smtClean="0"/>
              <a:t>13/5/2024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0D472D-BFCB-707E-722E-861BD1DF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CC4D8-B3EE-D091-E693-4499AAFD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762A-C6B2-44B9-B4A2-20A169AA3F3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81866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9F806-BAE2-ABF6-2352-2E4D4577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E6E7A9-15C6-0D50-8574-DCDD7EB0D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1EE0AC-4900-A725-B458-E2A583112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C1D1B5-E729-CD88-6DDB-2AAD4A2DA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D892-1FFB-43AD-BF55-BA86D240A6F9}" type="datetimeFigureOut">
              <a:rPr lang="es-SV" smtClean="0"/>
              <a:t>13/5/2024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5D4F16-DABC-0BFA-7BD6-42CBDF97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1348FE-98DA-2E3D-4D91-C31B0F1F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762A-C6B2-44B9-B4A2-20A169AA3F3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846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3EF5D-9588-43AF-3A40-1CDE40CEB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57B7A7-AF19-1B16-F1D6-44C792BB4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15FFE6-CB4B-2D51-82BE-CBD53FBA0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478C12-1E07-F51E-8545-3300FB9F2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A228FA-50B3-7893-FB02-41B36B105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E6D4DCF-7441-F74B-EDDD-39F6A0B2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D892-1FFB-43AD-BF55-BA86D240A6F9}" type="datetimeFigureOut">
              <a:rPr lang="es-SV" smtClean="0"/>
              <a:t>13/5/2024</a:t>
            </a:fld>
            <a:endParaRPr lang="es-SV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C67BF1D-10CC-0134-7786-39C0E584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ED22E74-A934-8381-0C94-A0865E41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762A-C6B2-44B9-B4A2-20A169AA3F3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67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F3EB4-6DD9-2432-9E73-9180661A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0D73343-C305-16CF-BD7C-864B06AC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D892-1FFB-43AD-BF55-BA86D240A6F9}" type="datetimeFigureOut">
              <a:rPr lang="es-SV" smtClean="0"/>
              <a:t>13/5/2024</a:t>
            </a:fld>
            <a:endParaRPr lang="es-SV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FA9F74-5623-C2A5-8FF8-C967C14A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5976DA-3D35-7A0A-A105-4231F14C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762A-C6B2-44B9-B4A2-20A169AA3F3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89280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98EBA1-01EA-8958-2D63-A33C76BD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D892-1FFB-43AD-BF55-BA86D240A6F9}" type="datetimeFigureOut">
              <a:rPr lang="es-SV" smtClean="0"/>
              <a:t>13/5/2024</a:t>
            </a:fld>
            <a:endParaRPr lang="es-SV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C2775A4-7132-0B12-DB09-2E9AEB76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27F470-64BC-E7A9-50D9-02326F36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762A-C6B2-44B9-B4A2-20A169AA3F3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54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6D80-CCA5-B3C8-17EE-EF85D2DDC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7E6686-ED11-4B3B-B3BC-58F17A517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E05DDB-5504-884D-65EF-415458AD5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00B7FC-3175-D469-4A19-B561BDAD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D892-1FFB-43AD-BF55-BA86D240A6F9}" type="datetimeFigureOut">
              <a:rPr lang="es-SV" smtClean="0"/>
              <a:t>13/5/2024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9673A3-13C3-0889-C98B-602902B6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572380-3E40-5336-853B-D2EA4BFE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762A-C6B2-44B9-B4A2-20A169AA3F3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0445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46780-76CE-E0E6-8745-8B4DCBA1D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F300FB-64BB-0596-9885-D46627B3D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7B7A4D-607A-40B1-2F4A-677B93D0E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18F843-5991-81E7-C8CE-828348CC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D892-1FFB-43AD-BF55-BA86D240A6F9}" type="datetimeFigureOut">
              <a:rPr lang="es-SV" smtClean="0"/>
              <a:t>13/5/2024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34DE67-20D4-9D2D-0C1D-D522A9BE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CB11D6-22BE-109D-CC93-8B3C1C8B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762A-C6B2-44B9-B4A2-20A169AA3F3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77655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0BE6219-BE5A-4D91-A3D9-615548E12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308E64-5B88-B680-1865-BE01A3584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545322-0805-C6F1-1D4B-8F520B7FA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0D892-1FFB-43AD-BF55-BA86D240A6F9}" type="datetimeFigureOut">
              <a:rPr lang="es-SV" smtClean="0"/>
              <a:t>13/5/2024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E4A8DF-151A-BFEE-A369-F70A57B3B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4BC0D3-0B49-85CD-AF70-F6B9CD9D5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762A-C6B2-44B9-B4A2-20A169AA3F3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8209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3">
            <a:extLst>
              <a:ext uri="{FF2B5EF4-FFF2-40B4-BE49-F238E27FC236}">
                <a16:creationId xmlns:a16="http://schemas.microsoft.com/office/drawing/2014/main" id="{F83815DD-1020-F576-1860-B8D0F009C7C4}"/>
              </a:ext>
            </a:extLst>
          </p:cNvPr>
          <p:cNvSpPr/>
          <p:nvPr/>
        </p:nvSpPr>
        <p:spPr>
          <a:xfrm>
            <a:off x="116774" y="83128"/>
            <a:ext cx="11958452" cy="415636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762000" dist="38100" dir="5400000" algn="t" rotWithShape="0">
              <a:schemeClr val="tx1">
                <a:lumMod val="75000"/>
                <a:lumOff val="25000"/>
                <a:alpha val="4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EB7B281-0CE5-8724-197B-B1A65181E38C}"/>
              </a:ext>
            </a:extLst>
          </p:cNvPr>
          <p:cNvSpPr/>
          <p:nvPr/>
        </p:nvSpPr>
        <p:spPr>
          <a:xfrm>
            <a:off x="116774" y="617516"/>
            <a:ext cx="5979226" cy="2799609"/>
          </a:xfrm>
          <a:prstGeom prst="roundRect">
            <a:avLst>
              <a:gd name="adj" fmla="val 24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4B49A50-5882-176C-41E5-D6B2E2055007}"/>
              </a:ext>
            </a:extLst>
          </p:cNvPr>
          <p:cNvSpPr/>
          <p:nvPr/>
        </p:nvSpPr>
        <p:spPr>
          <a:xfrm>
            <a:off x="116774" y="3535877"/>
            <a:ext cx="5979226" cy="3209307"/>
          </a:xfrm>
          <a:prstGeom prst="roundRect">
            <a:avLst>
              <a:gd name="adj" fmla="val 24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FFD8DD9-4C11-FCCC-73B6-0F3FB5983844}"/>
              </a:ext>
            </a:extLst>
          </p:cNvPr>
          <p:cNvSpPr/>
          <p:nvPr/>
        </p:nvSpPr>
        <p:spPr>
          <a:xfrm>
            <a:off x="6234544" y="617516"/>
            <a:ext cx="5840681" cy="819399"/>
          </a:xfrm>
          <a:prstGeom prst="roundRect">
            <a:avLst>
              <a:gd name="adj" fmla="val 750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EA47C85-6083-BC5D-227F-590E09B3B154}"/>
              </a:ext>
            </a:extLst>
          </p:cNvPr>
          <p:cNvSpPr/>
          <p:nvPr/>
        </p:nvSpPr>
        <p:spPr>
          <a:xfrm>
            <a:off x="6234544" y="1555667"/>
            <a:ext cx="5840681" cy="3241965"/>
          </a:xfrm>
          <a:prstGeom prst="roundRect">
            <a:avLst>
              <a:gd name="adj" fmla="val 24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92BF37A-5C05-4349-CF96-234ADDB6F077}"/>
              </a:ext>
            </a:extLst>
          </p:cNvPr>
          <p:cNvSpPr/>
          <p:nvPr/>
        </p:nvSpPr>
        <p:spPr>
          <a:xfrm>
            <a:off x="6234543" y="4916384"/>
            <a:ext cx="5840681" cy="1828800"/>
          </a:xfrm>
          <a:prstGeom prst="roundRect">
            <a:avLst>
              <a:gd name="adj" fmla="val 24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pic>
        <p:nvPicPr>
          <p:cNvPr id="11" name="Gráfico 10" descr="Bolsa para la compra">
            <a:extLst>
              <a:ext uri="{FF2B5EF4-FFF2-40B4-BE49-F238E27FC236}">
                <a16:creationId xmlns:a16="http://schemas.microsoft.com/office/drawing/2014/main" id="{DBB0CD3B-0BFE-F775-4C81-BD608BACA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593" y="128945"/>
            <a:ext cx="324000" cy="3240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F19B352-6AF4-C77A-B809-ABCF7AE64CDE}"/>
              </a:ext>
            </a:extLst>
          </p:cNvPr>
          <p:cNvSpPr txBox="1"/>
          <p:nvPr/>
        </p:nvSpPr>
        <p:spPr>
          <a:xfrm>
            <a:off x="565548" y="122608"/>
            <a:ext cx="262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latin typeface="Aptos" panose="020B0004020202020204" pitchFamily="34" charset="0"/>
              </a:rPr>
              <a:t>Análisis  de  </a:t>
            </a:r>
            <a:r>
              <a:rPr lang="es-SV" b="1" dirty="0" err="1">
                <a:latin typeface="Aptos" panose="020B0004020202020204" pitchFamily="34" charset="0"/>
              </a:rPr>
              <a:t>Superstore</a:t>
            </a:r>
            <a:endParaRPr lang="es-SV" b="1" dirty="0">
              <a:latin typeface="Aptos" panose="020B00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0BCC749-D617-C07B-E6AB-2453D65D7B06}"/>
              </a:ext>
            </a:extLst>
          </p:cNvPr>
          <p:cNvSpPr txBox="1"/>
          <p:nvPr/>
        </p:nvSpPr>
        <p:spPr>
          <a:xfrm>
            <a:off x="10199259" y="122608"/>
            <a:ext cx="1757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latin typeface="Aptos" panose="020B0004020202020204" pitchFamily="34" charset="0"/>
              </a:rPr>
              <a:t>Osvaldo Roche</a:t>
            </a:r>
          </a:p>
        </p:txBody>
      </p:sp>
      <p:pic>
        <p:nvPicPr>
          <p:cNvPr id="15" name="Gráfico 14" descr="Identificación de empleado">
            <a:extLst>
              <a:ext uri="{FF2B5EF4-FFF2-40B4-BE49-F238E27FC236}">
                <a16:creationId xmlns:a16="http://schemas.microsoft.com/office/drawing/2014/main" id="{D9AB135D-317A-E439-C709-1D59A0DF1C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5259" y="128945"/>
            <a:ext cx="324000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669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Osvaldo Roche</dc:creator>
  <cp:lastModifiedBy>Osvaldo Roche</cp:lastModifiedBy>
  <cp:revision>2</cp:revision>
  <dcterms:created xsi:type="dcterms:W3CDTF">2024-05-14T01:27:09Z</dcterms:created>
  <dcterms:modified xsi:type="dcterms:W3CDTF">2024-05-14T02:30:35Z</dcterms:modified>
</cp:coreProperties>
</file>