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F2EB"/>
    <a:srgbClr val="3CA6A6"/>
    <a:srgbClr val="F2E3D5"/>
    <a:srgbClr val="B4BEC9"/>
    <a:srgbClr val="45214A"/>
    <a:srgbClr val="042940"/>
    <a:srgbClr val="E37B25"/>
    <a:srgbClr val="00CCBF"/>
    <a:srgbClr val="DEE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5" autoAdjust="0"/>
    <p:restoredTop sz="94118" autoAdjust="0"/>
  </p:normalViewPr>
  <p:slideViewPr>
    <p:cSldViewPr snapToGrid="0">
      <p:cViewPr>
        <p:scale>
          <a:sx n="73" d="100"/>
          <a:sy n="73" d="100"/>
        </p:scale>
        <p:origin x="62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7B5BA-B1A3-1711-03C3-6A6FC23FA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325366-20B7-7AA3-E8DA-1D184F604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4C3BC-2F57-B4C7-BD05-426B4A3C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3E87-72E2-4EB1-9B0C-A22306E4AC1D}" type="datetimeFigureOut">
              <a:rPr lang="es-SV" smtClean="0"/>
              <a:t>8/11/2023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D7BBAF-7EA2-E879-F8C5-D59750B7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441FA2-70E9-4173-3AF8-3D9C4B8B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1CF7-74B6-4238-9F18-AA4F4E73647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1446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43B3A-AA20-B127-54D6-F4354A76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ED572C-0811-60DD-A1D7-26AEDCDD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F51599-EEBF-029C-8D9C-543F25F2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3E87-72E2-4EB1-9B0C-A22306E4AC1D}" type="datetimeFigureOut">
              <a:rPr lang="es-SV" smtClean="0"/>
              <a:t>8/11/2023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C3B679-A002-F779-8D9C-52D1E368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D21076-CD07-E95B-EB7B-20493371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1CF7-74B6-4238-9F18-AA4F4E73647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8912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5AFAC7-383F-55D8-349F-F4054A37B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54E0AC-9B1A-B128-7D31-8CBB1804F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33950B-34F7-451E-AA40-F683520E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3E87-72E2-4EB1-9B0C-A22306E4AC1D}" type="datetimeFigureOut">
              <a:rPr lang="es-SV" smtClean="0"/>
              <a:t>8/11/2023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2DCE15-6AE7-2270-05FF-165C7C88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A5D474-22B2-8153-AC7B-29E6ADAE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1CF7-74B6-4238-9F18-AA4F4E73647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5774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F45B2-3433-9CD5-B52D-69B04291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E644A-ACEA-F165-77A4-DC572399B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7CE186-56DF-0FDC-D3A8-C1F7E3E7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3E87-72E2-4EB1-9B0C-A22306E4AC1D}" type="datetimeFigureOut">
              <a:rPr lang="es-SV" smtClean="0"/>
              <a:t>8/11/2023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512338-0E92-DA1A-049E-84FACF71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6938F3-6636-B57B-B588-993B1BED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1CF7-74B6-4238-9F18-AA4F4E73647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5876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D2E67-5465-60E0-2B14-7609610D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BFD44B-3375-07D8-CC89-F422ABA75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8B7316-4654-6BB4-7FEF-0FC96535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3E87-72E2-4EB1-9B0C-A22306E4AC1D}" type="datetimeFigureOut">
              <a:rPr lang="es-SV" smtClean="0"/>
              <a:t>8/11/2023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95480B-9E39-47B6-F280-0476DAE5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7B6DED-446B-1BBB-9EAF-43DF2307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1CF7-74B6-4238-9F18-AA4F4E73647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9021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89E43-D143-4EBC-F22C-54D1BDC5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2ACC9-B365-A130-791C-885515F56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1E96E4-5CA4-A32A-4036-487A5A236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2F7D82-39B6-137F-90F1-3CC52ACF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3E87-72E2-4EB1-9B0C-A22306E4AC1D}" type="datetimeFigureOut">
              <a:rPr lang="es-SV" smtClean="0"/>
              <a:t>8/11/2023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C2D65E-F3E0-F7A2-A2C6-1F1E767D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D590D3-F0D8-B13D-FA87-713AD3B2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1CF7-74B6-4238-9F18-AA4F4E73647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97114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C3FE4-A294-95FD-F2DA-9C294FD61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34A956-19B5-5FCF-4A84-B5A4F7CD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FEB9F4-D97B-7F55-CF32-8350DF0FA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16ED5B-DE10-C727-71CB-1008F9757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C348B9-A04B-12C5-E345-A0410A24B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30DBA2-4990-5EB8-7171-B296F7A2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3E87-72E2-4EB1-9B0C-A22306E4AC1D}" type="datetimeFigureOut">
              <a:rPr lang="es-SV" smtClean="0"/>
              <a:t>8/11/2023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744AC0-8416-B518-B956-533821C0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B1019A-D248-29C7-C3A9-3498B14F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1CF7-74B6-4238-9F18-AA4F4E73647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2779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65BFA-0E8E-C837-5791-4A362CBC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A0E5B4-025E-9A05-7AD3-963389FE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3E87-72E2-4EB1-9B0C-A22306E4AC1D}" type="datetimeFigureOut">
              <a:rPr lang="es-SV" smtClean="0"/>
              <a:t>8/11/2023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35421C-B59B-0295-F196-0751B59C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5AA52E-3A12-A253-08CA-A251A488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1CF7-74B6-4238-9F18-AA4F4E73647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4893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F489D8-6FB2-CB82-7DC8-AAFB40B1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3E87-72E2-4EB1-9B0C-A22306E4AC1D}" type="datetimeFigureOut">
              <a:rPr lang="es-SV" smtClean="0"/>
              <a:t>8/11/2023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475B36-A077-DDA5-A065-8793255B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C1C80F-EBD5-3DD6-4736-3B35D2A7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1CF7-74B6-4238-9F18-AA4F4E73647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8810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5B196-71CD-D111-2031-2C13285E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446E9F-20BA-CDBE-BB2C-6E993DE62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CB4FC8-8E9D-44BD-E12B-32FF1E927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C29BEC-AC96-0388-63DA-17E3B1B2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3E87-72E2-4EB1-9B0C-A22306E4AC1D}" type="datetimeFigureOut">
              <a:rPr lang="es-SV" smtClean="0"/>
              <a:t>8/11/2023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1D5342-EFDC-AF6E-2DB8-DA2F1E45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246B1D-2636-1AC8-79B1-626792FC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1CF7-74B6-4238-9F18-AA4F4E73647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135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E9C8A-5383-0235-896B-D3683823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27A151-BF3B-A092-AE25-D2BDA737C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3BB4FA-D647-347A-2C01-B23EE6051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038785-55FB-1161-AB56-25F91A2B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3E87-72E2-4EB1-9B0C-A22306E4AC1D}" type="datetimeFigureOut">
              <a:rPr lang="es-SV" smtClean="0"/>
              <a:t>8/11/2023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CB07B7-5911-C90B-CAA9-7716DBDB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10351A-C9A1-9707-AEC5-392DA6C4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91CF7-74B6-4238-9F18-AA4F4E73647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4880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1F63F0-BF0E-78F0-DA36-ED6672AC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0310A8-8AAE-FC5B-B0F5-CFDFC4C53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2A03BA-6176-ECC1-2AC2-D7F599F13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3E87-72E2-4EB1-9B0C-A22306E4AC1D}" type="datetimeFigureOut">
              <a:rPr lang="es-SV" smtClean="0"/>
              <a:t>8/11/2023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EC1F9D-673C-7CB5-5820-25AE0E23C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D538C-FB01-EACD-0F2F-5D49351CA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91CF7-74B6-4238-9F18-AA4F4E73647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4096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F2EB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7973BAC-CAA9-6438-7C2B-5406CCC3CE5D}"/>
              </a:ext>
            </a:extLst>
          </p:cNvPr>
          <p:cNvSpPr/>
          <p:nvPr/>
        </p:nvSpPr>
        <p:spPr>
          <a:xfrm>
            <a:off x="5672457" y="3393375"/>
            <a:ext cx="6119749" cy="3155868"/>
          </a:xfrm>
          <a:prstGeom prst="roundRect">
            <a:avLst>
              <a:gd name="adj" fmla="val 7635"/>
            </a:avLst>
          </a:prstGeom>
          <a:solidFill>
            <a:schemeClr val="bg1"/>
          </a:solidFill>
          <a:ln>
            <a:noFill/>
          </a:ln>
          <a:effectLst>
            <a:outerShdw blurRad="50800" sx="101000" sy="101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6718A37-A48C-480E-8515-857C4F43039B}"/>
              </a:ext>
            </a:extLst>
          </p:cNvPr>
          <p:cNvSpPr/>
          <p:nvPr/>
        </p:nvSpPr>
        <p:spPr>
          <a:xfrm>
            <a:off x="5672457" y="783766"/>
            <a:ext cx="2881756" cy="2268187"/>
          </a:xfrm>
          <a:prstGeom prst="roundRect">
            <a:avLst>
              <a:gd name="adj" fmla="val 7635"/>
            </a:avLst>
          </a:prstGeom>
          <a:solidFill>
            <a:schemeClr val="bg1"/>
          </a:solidFill>
          <a:ln>
            <a:noFill/>
          </a:ln>
          <a:effectLst>
            <a:outerShdw blurRad="50800" sx="101000" sy="101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B4C5152-9C43-F1E6-2DD4-A6572E38F6AB}"/>
              </a:ext>
            </a:extLst>
          </p:cNvPr>
          <p:cNvSpPr/>
          <p:nvPr/>
        </p:nvSpPr>
        <p:spPr>
          <a:xfrm>
            <a:off x="2434461" y="783764"/>
            <a:ext cx="2881756" cy="2268187"/>
          </a:xfrm>
          <a:prstGeom prst="roundRect">
            <a:avLst>
              <a:gd name="adj" fmla="val 7635"/>
            </a:avLst>
          </a:prstGeom>
          <a:solidFill>
            <a:schemeClr val="bg1"/>
          </a:solidFill>
          <a:ln>
            <a:noFill/>
          </a:ln>
          <a:effectLst>
            <a:outerShdw blurRad="50800" sx="101000" sy="101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8B4F06F-51B8-8234-DAC0-FE789A399F73}"/>
              </a:ext>
            </a:extLst>
          </p:cNvPr>
          <p:cNvSpPr/>
          <p:nvPr/>
        </p:nvSpPr>
        <p:spPr>
          <a:xfrm>
            <a:off x="8910451" y="783767"/>
            <a:ext cx="2881755" cy="2268187"/>
          </a:xfrm>
          <a:prstGeom prst="roundRect">
            <a:avLst>
              <a:gd name="adj" fmla="val 7635"/>
            </a:avLst>
          </a:prstGeom>
          <a:solidFill>
            <a:schemeClr val="bg1"/>
          </a:solidFill>
          <a:ln>
            <a:noFill/>
          </a:ln>
          <a:effectLst>
            <a:outerShdw blurRad="50800" sx="101000" sy="101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50550E1-9D29-DF37-73CD-EC1523661DCD}"/>
              </a:ext>
            </a:extLst>
          </p:cNvPr>
          <p:cNvSpPr/>
          <p:nvPr/>
        </p:nvSpPr>
        <p:spPr>
          <a:xfrm>
            <a:off x="2434463" y="3393375"/>
            <a:ext cx="2881756" cy="3155868"/>
          </a:xfrm>
          <a:prstGeom prst="roundRect">
            <a:avLst>
              <a:gd name="adj" fmla="val 7635"/>
            </a:avLst>
          </a:prstGeom>
          <a:solidFill>
            <a:schemeClr val="bg1"/>
          </a:solidFill>
          <a:ln>
            <a:noFill/>
          </a:ln>
          <a:effectLst>
            <a:outerShdw blurRad="50800" sx="101000" sy="101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D19201F-F79F-4A06-C264-E858BC5486E5}"/>
              </a:ext>
            </a:extLst>
          </p:cNvPr>
          <p:cNvSpPr/>
          <p:nvPr/>
        </p:nvSpPr>
        <p:spPr>
          <a:xfrm>
            <a:off x="0" y="0"/>
            <a:ext cx="2078225" cy="6858000"/>
          </a:xfrm>
          <a:prstGeom prst="roundRect">
            <a:avLst>
              <a:gd name="adj" fmla="val 0"/>
            </a:avLst>
          </a:prstGeom>
          <a:solidFill>
            <a:srgbClr val="042940"/>
          </a:solidFill>
          <a:ln>
            <a:noFill/>
          </a:ln>
          <a:effectLst>
            <a:outerShdw blurRad="50800" sx="101000" sy="101000" algn="ct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B4A00359-C641-6FEC-A369-2396060BE330}"/>
              </a:ext>
            </a:extLst>
          </p:cNvPr>
          <p:cNvSpPr/>
          <p:nvPr/>
        </p:nvSpPr>
        <p:spPr>
          <a:xfrm>
            <a:off x="2434461" y="783765"/>
            <a:ext cx="2881756" cy="467885"/>
          </a:xfrm>
          <a:custGeom>
            <a:avLst/>
            <a:gdLst>
              <a:gd name="connsiteX0" fmla="*/ 164592 w 2881756"/>
              <a:gd name="connsiteY0" fmla="*/ 0 h 520598"/>
              <a:gd name="connsiteX1" fmla="*/ 2717165 w 2881756"/>
              <a:gd name="connsiteY1" fmla="*/ 0 h 520598"/>
              <a:gd name="connsiteX2" fmla="*/ 2881756 w 2881756"/>
              <a:gd name="connsiteY2" fmla="*/ 164591 h 520598"/>
              <a:gd name="connsiteX3" fmla="*/ 2881756 w 2881756"/>
              <a:gd name="connsiteY3" fmla="*/ 346054 h 520598"/>
              <a:gd name="connsiteX4" fmla="*/ 2881755 w 2881756"/>
              <a:gd name="connsiteY4" fmla="*/ 346059 h 520598"/>
              <a:gd name="connsiteX5" fmla="*/ 2881755 w 2881756"/>
              <a:gd name="connsiteY5" fmla="*/ 520598 h 520598"/>
              <a:gd name="connsiteX6" fmla="*/ 0 w 2881756"/>
              <a:gd name="connsiteY6" fmla="*/ 520598 h 520598"/>
              <a:gd name="connsiteX7" fmla="*/ 0 w 2881756"/>
              <a:gd name="connsiteY7" fmla="*/ 189228 h 520598"/>
              <a:gd name="connsiteX8" fmla="*/ 1 w 2881756"/>
              <a:gd name="connsiteY8" fmla="*/ 189228 h 520598"/>
              <a:gd name="connsiteX9" fmla="*/ 1 w 2881756"/>
              <a:gd name="connsiteY9" fmla="*/ 164591 h 520598"/>
              <a:gd name="connsiteX10" fmla="*/ 164592 w 2881756"/>
              <a:gd name="connsiteY10" fmla="*/ 0 h 52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81756" h="520598">
                <a:moveTo>
                  <a:pt x="164592" y="0"/>
                </a:moveTo>
                <a:lnTo>
                  <a:pt x="2717165" y="0"/>
                </a:lnTo>
                <a:cubicBezTo>
                  <a:pt x="2808066" y="0"/>
                  <a:pt x="2881756" y="73690"/>
                  <a:pt x="2881756" y="164591"/>
                </a:cubicBezTo>
                <a:lnTo>
                  <a:pt x="2881756" y="346054"/>
                </a:lnTo>
                <a:lnTo>
                  <a:pt x="2881755" y="346059"/>
                </a:lnTo>
                <a:lnTo>
                  <a:pt x="2881755" y="520598"/>
                </a:lnTo>
                <a:lnTo>
                  <a:pt x="0" y="520598"/>
                </a:lnTo>
                <a:lnTo>
                  <a:pt x="0" y="189228"/>
                </a:lnTo>
                <a:lnTo>
                  <a:pt x="1" y="189228"/>
                </a:lnTo>
                <a:lnTo>
                  <a:pt x="1" y="164591"/>
                </a:lnTo>
                <a:cubicBezTo>
                  <a:pt x="1" y="73690"/>
                  <a:pt x="73691" y="0"/>
                  <a:pt x="164592" y="0"/>
                </a:cubicBezTo>
                <a:close/>
              </a:path>
            </a:pathLst>
          </a:custGeom>
          <a:solidFill>
            <a:srgbClr val="45214A"/>
          </a:solidFill>
          <a:ln>
            <a:noFill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SV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D1C96107-66E1-21DF-D98F-2135DDDABDA9}"/>
              </a:ext>
            </a:extLst>
          </p:cNvPr>
          <p:cNvSpPr/>
          <p:nvPr/>
        </p:nvSpPr>
        <p:spPr>
          <a:xfrm>
            <a:off x="5672457" y="783764"/>
            <a:ext cx="2881756" cy="467885"/>
          </a:xfrm>
          <a:custGeom>
            <a:avLst/>
            <a:gdLst>
              <a:gd name="connsiteX0" fmla="*/ 164592 w 2881756"/>
              <a:gd name="connsiteY0" fmla="*/ 0 h 520598"/>
              <a:gd name="connsiteX1" fmla="*/ 2717165 w 2881756"/>
              <a:gd name="connsiteY1" fmla="*/ 0 h 520598"/>
              <a:gd name="connsiteX2" fmla="*/ 2881756 w 2881756"/>
              <a:gd name="connsiteY2" fmla="*/ 164591 h 520598"/>
              <a:gd name="connsiteX3" fmla="*/ 2881756 w 2881756"/>
              <a:gd name="connsiteY3" fmla="*/ 346054 h 520598"/>
              <a:gd name="connsiteX4" fmla="*/ 2881755 w 2881756"/>
              <a:gd name="connsiteY4" fmla="*/ 346059 h 520598"/>
              <a:gd name="connsiteX5" fmla="*/ 2881755 w 2881756"/>
              <a:gd name="connsiteY5" fmla="*/ 520598 h 520598"/>
              <a:gd name="connsiteX6" fmla="*/ 0 w 2881756"/>
              <a:gd name="connsiteY6" fmla="*/ 520598 h 520598"/>
              <a:gd name="connsiteX7" fmla="*/ 0 w 2881756"/>
              <a:gd name="connsiteY7" fmla="*/ 189228 h 520598"/>
              <a:gd name="connsiteX8" fmla="*/ 1 w 2881756"/>
              <a:gd name="connsiteY8" fmla="*/ 189228 h 520598"/>
              <a:gd name="connsiteX9" fmla="*/ 1 w 2881756"/>
              <a:gd name="connsiteY9" fmla="*/ 164591 h 520598"/>
              <a:gd name="connsiteX10" fmla="*/ 164592 w 2881756"/>
              <a:gd name="connsiteY10" fmla="*/ 0 h 52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81756" h="520598">
                <a:moveTo>
                  <a:pt x="164592" y="0"/>
                </a:moveTo>
                <a:lnTo>
                  <a:pt x="2717165" y="0"/>
                </a:lnTo>
                <a:cubicBezTo>
                  <a:pt x="2808066" y="0"/>
                  <a:pt x="2881756" y="73690"/>
                  <a:pt x="2881756" y="164591"/>
                </a:cubicBezTo>
                <a:lnTo>
                  <a:pt x="2881756" y="346054"/>
                </a:lnTo>
                <a:lnTo>
                  <a:pt x="2881755" y="346059"/>
                </a:lnTo>
                <a:lnTo>
                  <a:pt x="2881755" y="520598"/>
                </a:lnTo>
                <a:lnTo>
                  <a:pt x="0" y="520598"/>
                </a:lnTo>
                <a:lnTo>
                  <a:pt x="0" y="189228"/>
                </a:lnTo>
                <a:lnTo>
                  <a:pt x="1" y="189228"/>
                </a:lnTo>
                <a:lnTo>
                  <a:pt x="1" y="164591"/>
                </a:lnTo>
                <a:cubicBezTo>
                  <a:pt x="1" y="73690"/>
                  <a:pt x="73691" y="0"/>
                  <a:pt x="164592" y="0"/>
                </a:cubicBezTo>
                <a:close/>
              </a:path>
            </a:pathLst>
          </a:custGeom>
          <a:solidFill>
            <a:srgbClr val="45214A"/>
          </a:solidFill>
          <a:ln>
            <a:noFill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SV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03C4FD9B-F44E-43F9-23A7-D5D4E3D0AF1E}"/>
              </a:ext>
            </a:extLst>
          </p:cNvPr>
          <p:cNvSpPr/>
          <p:nvPr/>
        </p:nvSpPr>
        <p:spPr>
          <a:xfrm>
            <a:off x="8910450" y="783764"/>
            <a:ext cx="2881756" cy="467885"/>
          </a:xfrm>
          <a:custGeom>
            <a:avLst/>
            <a:gdLst>
              <a:gd name="connsiteX0" fmla="*/ 164592 w 2881756"/>
              <a:gd name="connsiteY0" fmla="*/ 0 h 520598"/>
              <a:gd name="connsiteX1" fmla="*/ 2717165 w 2881756"/>
              <a:gd name="connsiteY1" fmla="*/ 0 h 520598"/>
              <a:gd name="connsiteX2" fmla="*/ 2881756 w 2881756"/>
              <a:gd name="connsiteY2" fmla="*/ 164591 h 520598"/>
              <a:gd name="connsiteX3" fmla="*/ 2881756 w 2881756"/>
              <a:gd name="connsiteY3" fmla="*/ 346054 h 520598"/>
              <a:gd name="connsiteX4" fmla="*/ 2881755 w 2881756"/>
              <a:gd name="connsiteY4" fmla="*/ 346059 h 520598"/>
              <a:gd name="connsiteX5" fmla="*/ 2881755 w 2881756"/>
              <a:gd name="connsiteY5" fmla="*/ 520598 h 520598"/>
              <a:gd name="connsiteX6" fmla="*/ 0 w 2881756"/>
              <a:gd name="connsiteY6" fmla="*/ 520598 h 520598"/>
              <a:gd name="connsiteX7" fmla="*/ 0 w 2881756"/>
              <a:gd name="connsiteY7" fmla="*/ 189228 h 520598"/>
              <a:gd name="connsiteX8" fmla="*/ 1 w 2881756"/>
              <a:gd name="connsiteY8" fmla="*/ 189228 h 520598"/>
              <a:gd name="connsiteX9" fmla="*/ 1 w 2881756"/>
              <a:gd name="connsiteY9" fmla="*/ 164591 h 520598"/>
              <a:gd name="connsiteX10" fmla="*/ 164592 w 2881756"/>
              <a:gd name="connsiteY10" fmla="*/ 0 h 52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81756" h="520598">
                <a:moveTo>
                  <a:pt x="164592" y="0"/>
                </a:moveTo>
                <a:lnTo>
                  <a:pt x="2717165" y="0"/>
                </a:lnTo>
                <a:cubicBezTo>
                  <a:pt x="2808066" y="0"/>
                  <a:pt x="2881756" y="73690"/>
                  <a:pt x="2881756" y="164591"/>
                </a:cubicBezTo>
                <a:lnTo>
                  <a:pt x="2881756" y="346054"/>
                </a:lnTo>
                <a:lnTo>
                  <a:pt x="2881755" y="346059"/>
                </a:lnTo>
                <a:lnTo>
                  <a:pt x="2881755" y="520598"/>
                </a:lnTo>
                <a:lnTo>
                  <a:pt x="0" y="520598"/>
                </a:lnTo>
                <a:lnTo>
                  <a:pt x="0" y="189228"/>
                </a:lnTo>
                <a:lnTo>
                  <a:pt x="1" y="189228"/>
                </a:lnTo>
                <a:lnTo>
                  <a:pt x="1" y="164591"/>
                </a:lnTo>
                <a:cubicBezTo>
                  <a:pt x="1" y="73690"/>
                  <a:pt x="73691" y="0"/>
                  <a:pt x="164592" y="0"/>
                </a:cubicBezTo>
                <a:close/>
              </a:path>
            </a:pathLst>
          </a:custGeom>
          <a:solidFill>
            <a:srgbClr val="45214A"/>
          </a:solidFill>
          <a:ln>
            <a:noFill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SV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9A9952FB-84C1-B7D0-987D-F299EB694FA1}"/>
              </a:ext>
            </a:extLst>
          </p:cNvPr>
          <p:cNvSpPr/>
          <p:nvPr/>
        </p:nvSpPr>
        <p:spPr>
          <a:xfrm>
            <a:off x="2434461" y="3393375"/>
            <a:ext cx="2881756" cy="467885"/>
          </a:xfrm>
          <a:custGeom>
            <a:avLst/>
            <a:gdLst>
              <a:gd name="connsiteX0" fmla="*/ 164592 w 2881756"/>
              <a:gd name="connsiteY0" fmla="*/ 0 h 520598"/>
              <a:gd name="connsiteX1" fmla="*/ 2717165 w 2881756"/>
              <a:gd name="connsiteY1" fmla="*/ 0 h 520598"/>
              <a:gd name="connsiteX2" fmla="*/ 2881756 w 2881756"/>
              <a:gd name="connsiteY2" fmla="*/ 164591 h 520598"/>
              <a:gd name="connsiteX3" fmla="*/ 2881756 w 2881756"/>
              <a:gd name="connsiteY3" fmla="*/ 346054 h 520598"/>
              <a:gd name="connsiteX4" fmla="*/ 2881755 w 2881756"/>
              <a:gd name="connsiteY4" fmla="*/ 346059 h 520598"/>
              <a:gd name="connsiteX5" fmla="*/ 2881755 w 2881756"/>
              <a:gd name="connsiteY5" fmla="*/ 520598 h 520598"/>
              <a:gd name="connsiteX6" fmla="*/ 0 w 2881756"/>
              <a:gd name="connsiteY6" fmla="*/ 520598 h 520598"/>
              <a:gd name="connsiteX7" fmla="*/ 0 w 2881756"/>
              <a:gd name="connsiteY7" fmla="*/ 189228 h 520598"/>
              <a:gd name="connsiteX8" fmla="*/ 1 w 2881756"/>
              <a:gd name="connsiteY8" fmla="*/ 189228 h 520598"/>
              <a:gd name="connsiteX9" fmla="*/ 1 w 2881756"/>
              <a:gd name="connsiteY9" fmla="*/ 164591 h 520598"/>
              <a:gd name="connsiteX10" fmla="*/ 164592 w 2881756"/>
              <a:gd name="connsiteY10" fmla="*/ 0 h 52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81756" h="520598">
                <a:moveTo>
                  <a:pt x="164592" y="0"/>
                </a:moveTo>
                <a:lnTo>
                  <a:pt x="2717165" y="0"/>
                </a:lnTo>
                <a:cubicBezTo>
                  <a:pt x="2808066" y="0"/>
                  <a:pt x="2881756" y="73690"/>
                  <a:pt x="2881756" y="164591"/>
                </a:cubicBezTo>
                <a:lnTo>
                  <a:pt x="2881756" y="346054"/>
                </a:lnTo>
                <a:lnTo>
                  <a:pt x="2881755" y="346059"/>
                </a:lnTo>
                <a:lnTo>
                  <a:pt x="2881755" y="520598"/>
                </a:lnTo>
                <a:lnTo>
                  <a:pt x="0" y="520598"/>
                </a:lnTo>
                <a:lnTo>
                  <a:pt x="0" y="189228"/>
                </a:lnTo>
                <a:lnTo>
                  <a:pt x="1" y="189228"/>
                </a:lnTo>
                <a:lnTo>
                  <a:pt x="1" y="164591"/>
                </a:lnTo>
                <a:cubicBezTo>
                  <a:pt x="1" y="73690"/>
                  <a:pt x="73691" y="0"/>
                  <a:pt x="164592" y="0"/>
                </a:cubicBezTo>
                <a:close/>
              </a:path>
            </a:pathLst>
          </a:custGeom>
          <a:solidFill>
            <a:srgbClr val="45214A"/>
          </a:solidFill>
          <a:ln>
            <a:noFill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SV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58F398AA-F1BC-9C0D-8F28-69A6CE152446}"/>
              </a:ext>
            </a:extLst>
          </p:cNvPr>
          <p:cNvSpPr/>
          <p:nvPr/>
        </p:nvSpPr>
        <p:spPr>
          <a:xfrm>
            <a:off x="5672453" y="3393374"/>
            <a:ext cx="6119753" cy="467886"/>
          </a:xfrm>
          <a:custGeom>
            <a:avLst/>
            <a:gdLst>
              <a:gd name="connsiteX0" fmla="*/ 206337 w 6119753"/>
              <a:gd name="connsiteY0" fmla="*/ 0 h 467886"/>
              <a:gd name="connsiteX1" fmla="*/ 5913416 w 6119753"/>
              <a:gd name="connsiteY1" fmla="*/ 0 h 467886"/>
              <a:gd name="connsiteX2" fmla="*/ 6103538 w 6119753"/>
              <a:gd name="connsiteY2" fmla="*/ 126021 h 467886"/>
              <a:gd name="connsiteX3" fmla="*/ 6119213 w 6119753"/>
              <a:gd name="connsiteY3" fmla="*/ 203660 h 467886"/>
              <a:gd name="connsiteX4" fmla="*/ 6119753 w 6119753"/>
              <a:gd name="connsiteY4" fmla="*/ 203660 h 467886"/>
              <a:gd name="connsiteX5" fmla="*/ 6119753 w 6119753"/>
              <a:gd name="connsiteY5" fmla="*/ 206337 h 467886"/>
              <a:gd name="connsiteX6" fmla="*/ 6119753 w 6119753"/>
              <a:gd name="connsiteY6" fmla="*/ 467886 h 467886"/>
              <a:gd name="connsiteX7" fmla="*/ 4 w 6119753"/>
              <a:gd name="connsiteY7" fmla="*/ 467886 h 467886"/>
              <a:gd name="connsiteX8" fmla="*/ 4 w 6119753"/>
              <a:gd name="connsiteY8" fmla="*/ 206357 h 467886"/>
              <a:gd name="connsiteX9" fmla="*/ 0 w 6119753"/>
              <a:gd name="connsiteY9" fmla="*/ 206337 h 467886"/>
              <a:gd name="connsiteX10" fmla="*/ 4 w 6119753"/>
              <a:gd name="connsiteY10" fmla="*/ 206318 h 467886"/>
              <a:gd name="connsiteX11" fmla="*/ 4 w 6119753"/>
              <a:gd name="connsiteY11" fmla="*/ 203660 h 467886"/>
              <a:gd name="connsiteX12" fmla="*/ 541 w 6119753"/>
              <a:gd name="connsiteY12" fmla="*/ 203660 h 467886"/>
              <a:gd name="connsiteX13" fmla="*/ 16215 w 6119753"/>
              <a:gd name="connsiteY13" fmla="*/ 126021 h 467886"/>
              <a:gd name="connsiteX14" fmla="*/ 206337 w 6119753"/>
              <a:gd name="connsiteY14" fmla="*/ 0 h 46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19753" h="467886">
                <a:moveTo>
                  <a:pt x="206337" y="0"/>
                </a:moveTo>
                <a:lnTo>
                  <a:pt x="5913416" y="0"/>
                </a:lnTo>
                <a:cubicBezTo>
                  <a:pt x="5998884" y="0"/>
                  <a:pt x="6072214" y="51964"/>
                  <a:pt x="6103538" y="126021"/>
                </a:cubicBezTo>
                <a:lnTo>
                  <a:pt x="6119213" y="203660"/>
                </a:lnTo>
                <a:lnTo>
                  <a:pt x="6119753" y="203660"/>
                </a:lnTo>
                <a:lnTo>
                  <a:pt x="6119753" y="206337"/>
                </a:lnTo>
                <a:lnTo>
                  <a:pt x="6119753" y="467886"/>
                </a:lnTo>
                <a:lnTo>
                  <a:pt x="4" y="467886"/>
                </a:lnTo>
                <a:lnTo>
                  <a:pt x="4" y="206357"/>
                </a:lnTo>
                <a:lnTo>
                  <a:pt x="0" y="206337"/>
                </a:lnTo>
                <a:lnTo>
                  <a:pt x="4" y="206318"/>
                </a:lnTo>
                <a:lnTo>
                  <a:pt x="4" y="203660"/>
                </a:lnTo>
                <a:lnTo>
                  <a:pt x="541" y="203660"/>
                </a:lnTo>
                <a:lnTo>
                  <a:pt x="16215" y="126021"/>
                </a:lnTo>
                <a:cubicBezTo>
                  <a:pt x="47539" y="51964"/>
                  <a:pt x="120870" y="0"/>
                  <a:pt x="206337" y="0"/>
                </a:cubicBezTo>
                <a:close/>
              </a:path>
            </a:pathLst>
          </a:custGeom>
          <a:solidFill>
            <a:srgbClr val="45214A"/>
          </a:solidFill>
          <a:ln>
            <a:noFill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SV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716D42B-37E2-6D73-546B-6B54309F6691}"/>
              </a:ext>
            </a:extLst>
          </p:cNvPr>
          <p:cNvSpPr/>
          <p:nvPr/>
        </p:nvSpPr>
        <p:spPr>
          <a:xfrm>
            <a:off x="0" y="2455817"/>
            <a:ext cx="2078221" cy="4402183"/>
          </a:xfrm>
          <a:prstGeom prst="rect">
            <a:avLst/>
          </a:prstGeom>
          <a:solidFill>
            <a:srgbClr val="B4BE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D4562A9A-E4D8-16C5-A3B1-F740B279F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72" y="583085"/>
            <a:ext cx="1250075" cy="125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5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Osvaldo Roche</dc:creator>
  <cp:lastModifiedBy>Osvaldo Roche</cp:lastModifiedBy>
  <cp:revision>9</cp:revision>
  <dcterms:created xsi:type="dcterms:W3CDTF">2023-11-06T14:58:51Z</dcterms:created>
  <dcterms:modified xsi:type="dcterms:W3CDTF">2023-11-08T12:35:41Z</dcterms:modified>
</cp:coreProperties>
</file>