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853113" cy="3290888"/>
  <p:notesSz cx="6858000" cy="9144000"/>
  <p:defaultTextStyle>
    <a:defPPr>
      <a:defRPr lang="es-SV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DBA"/>
    <a:srgbClr val="D4F3FF"/>
    <a:srgbClr val="BBECFF"/>
    <a:srgbClr val="9AEBA3"/>
    <a:srgbClr val="F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B2299-378F-1B8D-9615-6BF5310D6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639" y="538578"/>
            <a:ext cx="4389835" cy="1145717"/>
          </a:xfrm>
        </p:spPr>
        <p:txBody>
          <a:bodyPr anchor="b"/>
          <a:lstStyle>
            <a:lvl1pPr algn="ctr">
              <a:defRPr sz="2879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99519-8ABA-F793-BD2B-B1D5A9A4D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639" y="1728478"/>
            <a:ext cx="4389835" cy="794536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410" indent="0" algn="ctr">
              <a:buNone/>
              <a:defRPr sz="960"/>
            </a:lvl2pPr>
            <a:lvl3pPr marL="438821" indent="0" algn="ctr">
              <a:buNone/>
              <a:defRPr sz="864"/>
            </a:lvl3pPr>
            <a:lvl4pPr marL="658231" indent="0" algn="ctr">
              <a:buNone/>
              <a:defRPr sz="768"/>
            </a:lvl4pPr>
            <a:lvl5pPr marL="877641" indent="0" algn="ctr">
              <a:buNone/>
              <a:defRPr sz="768"/>
            </a:lvl5pPr>
            <a:lvl6pPr marL="1097051" indent="0" algn="ctr">
              <a:buNone/>
              <a:defRPr sz="768"/>
            </a:lvl6pPr>
            <a:lvl7pPr marL="1316462" indent="0" algn="ctr">
              <a:buNone/>
              <a:defRPr sz="768"/>
            </a:lvl7pPr>
            <a:lvl8pPr marL="1535872" indent="0" algn="ctr">
              <a:buNone/>
              <a:defRPr sz="768"/>
            </a:lvl8pPr>
            <a:lvl9pPr marL="1755282" indent="0" algn="ctr">
              <a:buNone/>
              <a:defRPr sz="768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5C3EF-A49C-6D71-9C71-9A4E1DF7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E7E67-BAE2-034A-B678-D8C912FA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C57A-EA84-4E51-8825-B10EA5E1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6970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649E1-D8DF-2D09-4051-1D284078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56CC64-62A1-25F9-B6A7-36AE39A58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D0A1B-FE2A-B80A-8F2E-58CC56CC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5297C-81FA-2A64-7F00-74CA5612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BCBAF-0CB1-E87C-A3DD-985C79C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1089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B32B93-5B86-6413-B304-BC2AC5BE5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188634" y="175210"/>
            <a:ext cx="1262077" cy="27888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DA8263-F91D-CC0D-C7DE-0716A43C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2401" y="175210"/>
            <a:ext cx="3713069" cy="2788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B7AEF-6683-7D49-52FD-DC57B6C1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9BEC1-19D1-ACAD-DADD-699DA744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860F16-2A70-6E84-F7FE-2967483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010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8F04F-1F54-7528-D441-6464A815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49F26-0A89-567D-E4F3-B4B9AA46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F6820-8480-7DB8-A1B8-4B583906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36D05-5894-2659-B512-0D454603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54112-DC80-DCB1-139D-59DC5091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1499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E89D6-DBA6-7FC6-72BD-0DD80B26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53" y="820437"/>
            <a:ext cx="5048310" cy="1368918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A71A6-3C13-4EFD-D2BB-820943A6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353" y="2202305"/>
            <a:ext cx="5048310" cy="719882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41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8821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231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7641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051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646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587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528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248AA-C726-FD5F-C47B-77A50C8A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CB1B8-64EA-9E77-79F7-8659DD4E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42503-29F0-D686-EFC0-EEB52588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6430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72B3-5D5D-11E6-F08E-347398E0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ED28F-DCE5-A387-44B3-E895372AD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402" y="876047"/>
            <a:ext cx="2487573" cy="20880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307CC2-08F0-C2AA-1284-C91E63827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3138" y="876047"/>
            <a:ext cx="2487573" cy="20880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C4B2EC-985F-C5E9-E9A8-EB9D902E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59A996-72CF-8181-44EB-C965B996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A65D63-81F1-C43E-D3A4-E9FA622B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4749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D6AF-D381-67EC-ABC6-CD713A1F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64" y="175210"/>
            <a:ext cx="5048310" cy="63608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1E0724-C251-381D-0247-85F8D61D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64" y="806725"/>
            <a:ext cx="2476141" cy="395363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10" indent="0">
              <a:buNone/>
              <a:defRPr sz="960" b="1"/>
            </a:lvl2pPr>
            <a:lvl3pPr marL="438821" indent="0">
              <a:buNone/>
              <a:defRPr sz="864" b="1"/>
            </a:lvl3pPr>
            <a:lvl4pPr marL="658231" indent="0">
              <a:buNone/>
              <a:defRPr sz="768" b="1"/>
            </a:lvl4pPr>
            <a:lvl5pPr marL="877641" indent="0">
              <a:buNone/>
              <a:defRPr sz="768" b="1"/>
            </a:lvl5pPr>
            <a:lvl6pPr marL="1097051" indent="0">
              <a:buNone/>
              <a:defRPr sz="768" b="1"/>
            </a:lvl6pPr>
            <a:lvl7pPr marL="1316462" indent="0">
              <a:buNone/>
              <a:defRPr sz="768" b="1"/>
            </a:lvl7pPr>
            <a:lvl8pPr marL="1535872" indent="0">
              <a:buNone/>
              <a:defRPr sz="768" b="1"/>
            </a:lvl8pPr>
            <a:lvl9pPr marL="1755282" indent="0">
              <a:buNone/>
              <a:defRPr sz="76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57EEC-91CB-3C3E-BD95-1295FFFBC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164" y="1202088"/>
            <a:ext cx="2476141" cy="17680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F0E15F-5E31-C91D-3C30-7BCE1A01B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63139" y="806725"/>
            <a:ext cx="2488335" cy="395363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410" indent="0">
              <a:buNone/>
              <a:defRPr sz="960" b="1"/>
            </a:lvl2pPr>
            <a:lvl3pPr marL="438821" indent="0">
              <a:buNone/>
              <a:defRPr sz="864" b="1"/>
            </a:lvl3pPr>
            <a:lvl4pPr marL="658231" indent="0">
              <a:buNone/>
              <a:defRPr sz="768" b="1"/>
            </a:lvl4pPr>
            <a:lvl5pPr marL="877641" indent="0">
              <a:buNone/>
              <a:defRPr sz="768" b="1"/>
            </a:lvl5pPr>
            <a:lvl6pPr marL="1097051" indent="0">
              <a:buNone/>
              <a:defRPr sz="768" b="1"/>
            </a:lvl6pPr>
            <a:lvl7pPr marL="1316462" indent="0">
              <a:buNone/>
              <a:defRPr sz="768" b="1"/>
            </a:lvl7pPr>
            <a:lvl8pPr marL="1535872" indent="0">
              <a:buNone/>
              <a:defRPr sz="768" b="1"/>
            </a:lvl8pPr>
            <a:lvl9pPr marL="1755282" indent="0">
              <a:buNone/>
              <a:defRPr sz="76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CEE030-2E67-1E2F-F010-2B35D5937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63139" y="1202088"/>
            <a:ext cx="2488335" cy="17680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9F7692-C171-2FCE-6BB2-39FFE7DD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03D3AF-1B1D-84C1-EF74-0ABBD352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473EE3-6685-0EB8-C0A3-AF24C5C2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0798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EFE87-DAF9-5824-493E-6145083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9189FD-49AB-35AD-6667-42BBD850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BAFE24-E6E8-92E3-E2CA-129D71BC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841A99-A33C-8756-2701-D7EE89AA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2854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D176E7-162E-9EE8-ED6B-B6BC757B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4F70B7-BD8B-9030-8F7D-39196E28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D18BD3-C0A7-A8B6-4B4E-0366FA71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156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1FFE-F99F-A674-6B1C-A1490BF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64" y="219392"/>
            <a:ext cx="1887781" cy="76787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40CF8-165A-C050-3F47-CAD6ABAA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336" y="473827"/>
            <a:ext cx="2963138" cy="2338663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35079-3039-89BB-23A6-EA71157A1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164" y="987266"/>
            <a:ext cx="1887781" cy="1829033"/>
          </a:xfrm>
        </p:spPr>
        <p:txBody>
          <a:bodyPr/>
          <a:lstStyle>
            <a:lvl1pPr marL="0" indent="0">
              <a:buNone/>
              <a:defRPr sz="768"/>
            </a:lvl1pPr>
            <a:lvl2pPr marL="219410" indent="0">
              <a:buNone/>
              <a:defRPr sz="672"/>
            </a:lvl2pPr>
            <a:lvl3pPr marL="438821" indent="0">
              <a:buNone/>
              <a:defRPr sz="576"/>
            </a:lvl3pPr>
            <a:lvl4pPr marL="658231" indent="0">
              <a:buNone/>
              <a:defRPr sz="480"/>
            </a:lvl4pPr>
            <a:lvl5pPr marL="877641" indent="0">
              <a:buNone/>
              <a:defRPr sz="480"/>
            </a:lvl5pPr>
            <a:lvl6pPr marL="1097051" indent="0">
              <a:buNone/>
              <a:defRPr sz="480"/>
            </a:lvl6pPr>
            <a:lvl7pPr marL="1316462" indent="0">
              <a:buNone/>
              <a:defRPr sz="480"/>
            </a:lvl7pPr>
            <a:lvl8pPr marL="1535872" indent="0">
              <a:buNone/>
              <a:defRPr sz="480"/>
            </a:lvl8pPr>
            <a:lvl9pPr marL="1755282" indent="0">
              <a:buNone/>
              <a:defRPr sz="4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ADF50F-AE2F-4F7F-6B15-49877C28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D102A9-AF33-38F3-F6F1-C549905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3F790F-2F52-37AB-C037-2090D9EA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4910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9FBAE-36C1-927D-1D06-2E7402A7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64" y="219392"/>
            <a:ext cx="1887781" cy="76787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E708B4-D28E-01EC-4598-59F2FEAF5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88336" y="473827"/>
            <a:ext cx="2963138" cy="2338663"/>
          </a:xfrm>
        </p:spPr>
        <p:txBody>
          <a:bodyPr/>
          <a:lstStyle>
            <a:lvl1pPr marL="0" indent="0">
              <a:buNone/>
              <a:defRPr sz="1536"/>
            </a:lvl1pPr>
            <a:lvl2pPr marL="219410" indent="0">
              <a:buNone/>
              <a:defRPr sz="1344"/>
            </a:lvl2pPr>
            <a:lvl3pPr marL="438821" indent="0">
              <a:buNone/>
              <a:defRPr sz="1152"/>
            </a:lvl3pPr>
            <a:lvl4pPr marL="658231" indent="0">
              <a:buNone/>
              <a:defRPr sz="960"/>
            </a:lvl4pPr>
            <a:lvl5pPr marL="877641" indent="0">
              <a:buNone/>
              <a:defRPr sz="960"/>
            </a:lvl5pPr>
            <a:lvl6pPr marL="1097051" indent="0">
              <a:buNone/>
              <a:defRPr sz="960"/>
            </a:lvl6pPr>
            <a:lvl7pPr marL="1316462" indent="0">
              <a:buNone/>
              <a:defRPr sz="960"/>
            </a:lvl7pPr>
            <a:lvl8pPr marL="1535872" indent="0">
              <a:buNone/>
              <a:defRPr sz="960"/>
            </a:lvl8pPr>
            <a:lvl9pPr marL="1755282" indent="0">
              <a:buNone/>
              <a:defRPr sz="96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5CE645-F132-9592-7BBE-1D194237C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164" y="987266"/>
            <a:ext cx="1887781" cy="1829033"/>
          </a:xfrm>
        </p:spPr>
        <p:txBody>
          <a:bodyPr/>
          <a:lstStyle>
            <a:lvl1pPr marL="0" indent="0">
              <a:buNone/>
              <a:defRPr sz="768"/>
            </a:lvl1pPr>
            <a:lvl2pPr marL="219410" indent="0">
              <a:buNone/>
              <a:defRPr sz="672"/>
            </a:lvl2pPr>
            <a:lvl3pPr marL="438821" indent="0">
              <a:buNone/>
              <a:defRPr sz="576"/>
            </a:lvl3pPr>
            <a:lvl4pPr marL="658231" indent="0">
              <a:buNone/>
              <a:defRPr sz="480"/>
            </a:lvl4pPr>
            <a:lvl5pPr marL="877641" indent="0">
              <a:buNone/>
              <a:defRPr sz="480"/>
            </a:lvl5pPr>
            <a:lvl6pPr marL="1097051" indent="0">
              <a:buNone/>
              <a:defRPr sz="480"/>
            </a:lvl6pPr>
            <a:lvl7pPr marL="1316462" indent="0">
              <a:buNone/>
              <a:defRPr sz="480"/>
            </a:lvl7pPr>
            <a:lvl8pPr marL="1535872" indent="0">
              <a:buNone/>
              <a:defRPr sz="480"/>
            </a:lvl8pPr>
            <a:lvl9pPr marL="1755282" indent="0">
              <a:buNone/>
              <a:defRPr sz="4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EFE043-1C44-F1F2-D786-AC623F1C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6C8CC-25E0-8170-E306-D869DB49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754507-7E4B-E92D-7387-C30ECE57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7925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DD4B09-C6AB-865C-1642-865B0769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2" y="175210"/>
            <a:ext cx="5048310" cy="636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E00E3-B9F1-CE3B-1D49-B466AA92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02" y="876047"/>
            <a:ext cx="5048310" cy="2088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1932F-779D-F790-A513-EAEA3F91E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2402" y="3050166"/>
            <a:ext cx="1316950" cy="175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9F93-B5F8-4924-ACF7-FAA3511FBD0C}" type="datetimeFigureOut">
              <a:rPr lang="es-SV" smtClean="0"/>
              <a:t>13/10/2023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9D0F8-942D-4B40-744F-D46C4D251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8844" y="3050166"/>
            <a:ext cx="1975426" cy="175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647CB-54D1-0A4A-A472-629061750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3761" y="3050166"/>
            <a:ext cx="1316950" cy="175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2666-4F07-4DB2-A873-6508B5E2379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6097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38821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05" indent="-109705" algn="l" defTabSz="438821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115" indent="-109705" algn="l" defTabSz="438821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" indent="-109705" algn="l" defTabSz="438821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6" indent="-109705" algn="l" defTabSz="438821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346" indent="-109705" algn="l" defTabSz="438821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7" indent="-109705" algn="l" defTabSz="438821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7" indent="-109705" algn="l" defTabSz="438821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7" indent="-109705" algn="l" defTabSz="438821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7" indent="-109705" algn="l" defTabSz="438821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7641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1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2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2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2" algn="l" defTabSz="438821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52FC9BE-80D0-D7A5-FBB0-A46B2AE9AE98}"/>
              </a:ext>
            </a:extLst>
          </p:cNvPr>
          <p:cNvSpPr/>
          <p:nvPr/>
        </p:nvSpPr>
        <p:spPr>
          <a:xfrm>
            <a:off x="141009" y="260006"/>
            <a:ext cx="860426" cy="1307278"/>
          </a:xfrm>
          <a:prstGeom prst="roundRect">
            <a:avLst>
              <a:gd name="adj" fmla="val 2604"/>
            </a:avLst>
          </a:prstGeom>
          <a:solidFill>
            <a:srgbClr val="F5F5F7"/>
          </a:solidFill>
          <a:ln>
            <a:noFill/>
          </a:ln>
          <a:effectLst>
            <a:outerShdw blurRad="635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BBE7FEC-1E1C-2B4F-7FF5-BB3C9F0AE24C}"/>
              </a:ext>
            </a:extLst>
          </p:cNvPr>
          <p:cNvSpPr/>
          <p:nvPr/>
        </p:nvSpPr>
        <p:spPr>
          <a:xfrm>
            <a:off x="141009" y="1721630"/>
            <a:ext cx="3725597" cy="1476000"/>
          </a:xfrm>
          <a:prstGeom prst="roundRect">
            <a:avLst>
              <a:gd name="adj" fmla="val 2604"/>
            </a:avLst>
          </a:prstGeom>
          <a:solidFill>
            <a:srgbClr val="F5F5F7"/>
          </a:solidFill>
          <a:ln>
            <a:noFill/>
          </a:ln>
          <a:effectLst>
            <a:outerShdw blurRad="635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98C7F5-66F7-D4C7-A7BC-4F26616AACF9}"/>
              </a:ext>
            </a:extLst>
          </p:cNvPr>
          <p:cNvSpPr/>
          <p:nvPr/>
        </p:nvSpPr>
        <p:spPr>
          <a:xfrm>
            <a:off x="3957233" y="258028"/>
            <a:ext cx="1754871" cy="1463601"/>
          </a:xfrm>
          <a:prstGeom prst="roundRect">
            <a:avLst>
              <a:gd name="adj" fmla="val 2604"/>
            </a:avLst>
          </a:prstGeom>
          <a:solidFill>
            <a:srgbClr val="F5F5F7"/>
          </a:solidFill>
          <a:ln>
            <a:noFill/>
          </a:ln>
          <a:effectLst>
            <a:outerShdw blurRad="635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EBA4AD8-8569-6811-0B4B-01E81B64C0E8}"/>
              </a:ext>
            </a:extLst>
          </p:cNvPr>
          <p:cNvSpPr/>
          <p:nvPr/>
        </p:nvSpPr>
        <p:spPr>
          <a:xfrm>
            <a:off x="1092062" y="258032"/>
            <a:ext cx="860426" cy="1307278"/>
          </a:xfrm>
          <a:prstGeom prst="roundRect">
            <a:avLst>
              <a:gd name="adj" fmla="val 2604"/>
            </a:avLst>
          </a:prstGeom>
          <a:solidFill>
            <a:srgbClr val="F5F5F7"/>
          </a:solidFill>
          <a:ln>
            <a:noFill/>
          </a:ln>
          <a:effectLst>
            <a:outerShdw blurRad="635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73552AE-225E-80FA-286B-EEACB27F9E29}"/>
              </a:ext>
            </a:extLst>
          </p:cNvPr>
          <p:cNvSpPr/>
          <p:nvPr/>
        </p:nvSpPr>
        <p:spPr>
          <a:xfrm>
            <a:off x="2049121" y="258032"/>
            <a:ext cx="860426" cy="1307278"/>
          </a:xfrm>
          <a:prstGeom prst="roundRect">
            <a:avLst>
              <a:gd name="adj" fmla="val 2604"/>
            </a:avLst>
          </a:prstGeom>
          <a:solidFill>
            <a:srgbClr val="F5F5F7"/>
          </a:solidFill>
          <a:ln>
            <a:noFill/>
          </a:ln>
          <a:effectLst>
            <a:outerShdw blurRad="635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A77CBC8-0206-3A91-27F8-C541E48EA9A0}"/>
              </a:ext>
            </a:extLst>
          </p:cNvPr>
          <p:cNvSpPr/>
          <p:nvPr/>
        </p:nvSpPr>
        <p:spPr>
          <a:xfrm>
            <a:off x="3006180" y="258031"/>
            <a:ext cx="860426" cy="1307278"/>
          </a:xfrm>
          <a:prstGeom prst="roundRect">
            <a:avLst>
              <a:gd name="adj" fmla="val 2604"/>
            </a:avLst>
          </a:prstGeom>
          <a:solidFill>
            <a:srgbClr val="F5F5F7"/>
          </a:solidFill>
          <a:ln>
            <a:noFill/>
          </a:ln>
          <a:effectLst>
            <a:outerShdw blurRad="635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64FF40B-D6DD-2A69-4E8A-BE1134B3319D}"/>
              </a:ext>
            </a:extLst>
          </p:cNvPr>
          <p:cNvSpPr/>
          <p:nvPr/>
        </p:nvSpPr>
        <p:spPr>
          <a:xfrm>
            <a:off x="3957232" y="1829630"/>
            <a:ext cx="1754871" cy="1368000"/>
          </a:xfrm>
          <a:prstGeom prst="roundRect">
            <a:avLst>
              <a:gd name="adj" fmla="val 2604"/>
            </a:avLst>
          </a:prstGeom>
          <a:solidFill>
            <a:srgbClr val="F5F5F7"/>
          </a:solidFill>
          <a:ln>
            <a:noFill/>
          </a:ln>
          <a:effectLst>
            <a:outerShdw blurRad="635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879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53184B-87AB-4A22-B6D1-A4D658202084}"/>
              </a:ext>
            </a:extLst>
          </p:cNvPr>
          <p:cNvSpPr/>
          <p:nvPr/>
        </p:nvSpPr>
        <p:spPr>
          <a:xfrm>
            <a:off x="0" y="0"/>
            <a:ext cx="5853113" cy="3290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CE33FA6-4890-2C14-8E23-1DC38786C833}"/>
              </a:ext>
            </a:extLst>
          </p:cNvPr>
          <p:cNvSpPr/>
          <p:nvPr/>
        </p:nvSpPr>
        <p:spPr>
          <a:xfrm>
            <a:off x="359028" y="26824"/>
            <a:ext cx="5469643" cy="3240248"/>
          </a:xfrm>
          <a:custGeom>
            <a:avLst/>
            <a:gdLst>
              <a:gd name="connsiteX0" fmla="*/ 5250993 w 5469643"/>
              <a:gd name="connsiteY0" fmla="*/ 0 h 3240248"/>
              <a:gd name="connsiteX1" fmla="*/ 5441389 w 5469643"/>
              <a:gd name="connsiteY1" fmla="*/ 0 h 3240248"/>
              <a:gd name="connsiteX2" fmla="*/ 5469643 w 5469643"/>
              <a:gd name="connsiteY2" fmla="*/ 28254 h 3240248"/>
              <a:gd name="connsiteX3" fmla="*/ 5469643 w 5469643"/>
              <a:gd name="connsiteY3" fmla="*/ 141265 h 3240248"/>
              <a:gd name="connsiteX4" fmla="*/ 5465580 w 5469643"/>
              <a:gd name="connsiteY4" fmla="*/ 151075 h 3240248"/>
              <a:gd name="connsiteX5" fmla="*/ 5469643 w 5469643"/>
              <a:gd name="connsiteY5" fmla="*/ 171202 h 3240248"/>
              <a:gd name="connsiteX6" fmla="*/ 5469643 w 5469643"/>
              <a:gd name="connsiteY6" fmla="*/ 3068798 h 3240248"/>
              <a:gd name="connsiteX7" fmla="*/ 5465546 w 5469643"/>
              <a:gd name="connsiteY7" fmla="*/ 3089092 h 3240248"/>
              <a:gd name="connsiteX8" fmla="*/ 5469643 w 5469643"/>
              <a:gd name="connsiteY8" fmla="*/ 3098983 h 3240248"/>
              <a:gd name="connsiteX9" fmla="*/ 5469643 w 5469643"/>
              <a:gd name="connsiteY9" fmla="*/ 3211994 h 3240248"/>
              <a:gd name="connsiteX10" fmla="*/ 5441389 w 5469643"/>
              <a:gd name="connsiteY10" fmla="*/ 3240248 h 3240248"/>
              <a:gd name="connsiteX11" fmla="*/ 5250993 w 5469643"/>
              <a:gd name="connsiteY11" fmla="*/ 3240248 h 3240248"/>
              <a:gd name="connsiteX12" fmla="*/ 5250395 w 5469643"/>
              <a:gd name="connsiteY12" fmla="*/ 3240000 h 3240248"/>
              <a:gd name="connsiteX13" fmla="*/ 171202 w 5469643"/>
              <a:gd name="connsiteY13" fmla="*/ 3240000 h 3240248"/>
              <a:gd name="connsiteX14" fmla="*/ 0 w 5469643"/>
              <a:gd name="connsiteY14" fmla="*/ 3068798 h 3240248"/>
              <a:gd name="connsiteX15" fmla="*/ 0 w 5469643"/>
              <a:gd name="connsiteY15" fmla="*/ 171202 h 3240248"/>
              <a:gd name="connsiteX16" fmla="*/ 171202 w 5469643"/>
              <a:gd name="connsiteY16" fmla="*/ 0 h 3240248"/>
              <a:gd name="connsiteX17" fmla="*/ 5250993 w 5469643"/>
              <a:gd name="connsiteY17" fmla="*/ 0 h 324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69643" h="3240248">
                <a:moveTo>
                  <a:pt x="5250993" y="0"/>
                </a:moveTo>
                <a:lnTo>
                  <a:pt x="5441389" y="0"/>
                </a:lnTo>
                <a:cubicBezTo>
                  <a:pt x="5456993" y="0"/>
                  <a:pt x="5469643" y="12650"/>
                  <a:pt x="5469643" y="28254"/>
                </a:cubicBezTo>
                <a:lnTo>
                  <a:pt x="5469643" y="141265"/>
                </a:lnTo>
                <a:lnTo>
                  <a:pt x="5465580" y="151075"/>
                </a:lnTo>
                <a:lnTo>
                  <a:pt x="5469643" y="171202"/>
                </a:lnTo>
                <a:lnTo>
                  <a:pt x="5469643" y="3068798"/>
                </a:lnTo>
                <a:lnTo>
                  <a:pt x="5465546" y="3089092"/>
                </a:lnTo>
                <a:lnTo>
                  <a:pt x="5469643" y="3098983"/>
                </a:lnTo>
                <a:lnTo>
                  <a:pt x="5469643" y="3211994"/>
                </a:lnTo>
                <a:cubicBezTo>
                  <a:pt x="5469643" y="3227598"/>
                  <a:pt x="5456993" y="3240248"/>
                  <a:pt x="5441389" y="3240248"/>
                </a:cubicBezTo>
                <a:lnTo>
                  <a:pt x="5250993" y="3240248"/>
                </a:lnTo>
                <a:lnTo>
                  <a:pt x="5250395" y="3240000"/>
                </a:lnTo>
                <a:lnTo>
                  <a:pt x="171202" y="3240000"/>
                </a:lnTo>
                <a:cubicBezTo>
                  <a:pt x="76650" y="3240000"/>
                  <a:pt x="0" y="3163350"/>
                  <a:pt x="0" y="3068798"/>
                </a:cubicBezTo>
                <a:lnTo>
                  <a:pt x="0" y="171202"/>
                </a:lnTo>
                <a:cubicBezTo>
                  <a:pt x="0" y="76650"/>
                  <a:pt x="76650" y="0"/>
                  <a:pt x="171202" y="0"/>
                </a:cubicBezTo>
                <a:lnTo>
                  <a:pt x="5250993" y="0"/>
                </a:lnTo>
                <a:close/>
              </a:path>
            </a:pathLst>
          </a:custGeom>
          <a:solidFill>
            <a:srgbClr val="F5F5F7"/>
          </a:solidFill>
          <a:ln>
            <a:noFill/>
          </a:ln>
          <a:effectLst>
            <a:outerShdw blurRad="25400" sx="99000" sy="990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5B3FCF5-0CA4-F891-CBF4-3C2D513FDD17}"/>
              </a:ext>
            </a:extLst>
          </p:cNvPr>
          <p:cNvSpPr/>
          <p:nvPr/>
        </p:nvSpPr>
        <p:spPr>
          <a:xfrm>
            <a:off x="628389" y="614093"/>
            <a:ext cx="2500407" cy="949235"/>
          </a:xfrm>
          <a:prstGeom prst="roundRect">
            <a:avLst>
              <a:gd name="adj" fmla="val 9608"/>
            </a:avLst>
          </a:prstGeom>
          <a:solidFill>
            <a:srgbClr val="BBECFF"/>
          </a:solidFill>
          <a:ln>
            <a:noFill/>
          </a:ln>
          <a:effectLst>
            <a:outerShdw blurRad="25400" sx="99000" sy="99000" algn="ctr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73A92D5-FAAF-159A-3436-AADF45B8614A}"/>
              </a:ext>
            </a:extLst>
          </p:cNvPr>
          <p:cNvSpPr/>
          <p:nvPr/>
        </p:nvSpPr>
        <p:spPr>
          <a:xfrm>
            <a:off x="3282377" y="614089"/>
            <a:ext cx="1064655" cy="949234"/>
          </a:xfrm>
          <a:prstGeom prst="roundRect">
            <a:avLst>
              <a:gd name="adj" fmla="val 9608"/>
            </a:avLst>
          </a:prstGeom>
          <a:solidFill>
            <a:srgbClr val="9AEBA3"/>
          </a:solidFill>
          <a:ln>
            <a:noFill/>
          </a:ln>
          <a:effectLst>
            <a:outerShdw blurRad="25400" sx="99000" sy="99000" algn="ctr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BCB272F-2DB1-0020-FC73-5947A40DB098}"/>
              </a:ext>
            </a:extLst>
          </p:cNvPr>
          <p:cNvSpPr/>
          <p:nvPr/>
        </p:nvSpPr>
        <p:spPr>
          <a:xfrm>
            <a:off x="4500613" y="614089"/>
            <a:ext cx="1064655" cy="949235"/>
          </a:xfrm>
          <a:prstGeom prst="roundRect">
            <a:avLst>
              <a:gd name="adj" fmla="val 9608"/>
            </a:avLst>
          </a:prstGeom>
          <a:solidFill>
            <a:srgbClr val="DAFDBA"/>
          </a:solidFill>
          <a:ln>
            <a:noFill/>
          </a:ln>
          <a:effectLst>
            <a:outerShdw blurRad="25400" sx="99000" sy="99000" algn="ctr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D044312-F2BB-DCF5-97F4-B55D0F4F3607}"/>
              </a:ext>
            </a:extLst>
          </p:cNvPr>
          <p:cNvSpPr/>
          <p:nvPr/>
        </p:nvSpPr>
        <p:spPr>
          <a:xfrm>
            <a:off x="3282377" y="1727565"/>
            <a:ext cx="2282891" cy="1425152"/>
          </a:xfrm>
          <a:prstGeom prst="roundRect">
            <a:avLst>
              <a:gd name="adj" fmla="val 9608"/>
            </a:avLst>
          </a:prstGeom>
          <a:solidFill>
            <a:schemeClr val="tx1"/>
          </a:solidFill>
          <a:ln>
            <a:noFill/>
          </a:ln>
          <a:effectLst>
            <a:outerShdw blurRad="25400" sx="99000" sy="99000" algn="ctr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FA43E67-FDBD-92B0-211D-A8CFA511FC86}"/>
              </a:ext>
            </a:extLst>
          </p:cNvPr>
          <p:cNvSpPr/>
          <p:nvPr/>
        </p:nvSpPr>
        <p:spPr>
          <a:xfrm>
            <a:off x="4859079" y="102358"/>
            <a:ext cx="706189" cy="177472"/>
          </a:xfrm>
          <a:prstGeom prst="roundRect">
            <a:avLst>
              <a:gd name="adj" fmla="val 21214"/>
            </a:avLst>
          </a:prstGeom>
          <a:solidFill>
            <a:srgbClr val="D4F3FF"/>
          </a:solidFill>
          <a:ln>
            <a:noFill/>
          </a:ln>
          <a:effectLst>
            <a:outerShdw blurRad="25400" sx="99000" sy="99000" algn="ctr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SV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Osvaldo Roche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5023D11-6319-15A7-FDD8-B5307E207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77" y="126412"/>
            <a:ext cx="129363" cy="12936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BF5F637-A29D-0F7C-95AE-51067D1C1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1" y="1817513"/>
            <a:ext cx="144000" cy="144000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7B50B91-7D23-ECBD-741F-3160182645E7}"/>
              </a:ext>
            </a:extLst>
          </p:cNvPr>
          <p:cNvSpPr/>
          <p:nvPr/>
        </p:nvSpPr>
        <p:spPr>
          <a:xfrm>
            <a:off x="53514" y="130883"/>
            <a:ext cx="252000" cy="252000"/>
          </a:xfrm>
          <a:prstGeom prst="roundRect">
            <a:avLst>
              <a:gd name="adj" fmla="val 21214"/>
            </a:avLst>
          </a:prstGeom>
          <a:solidFill>
            <a:srgbClr val="DAFDBA"/>
          </a:solidFill>
          <a:ln>
            <a:noFill/>
          </a:ln>
          <a:effectLst>
            <a:outerShdw blurRad="25400" sx="99000" sy="99000" algn="ctr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Gráfico 32" descr="Engranaje único">
            <a:extLst>
              <a:ext uri="{FF2B5EF4-FFF2-40B4-BE49-F238E27FC236}">
                <a16:creationId xmlns:a16="http://schemas.microsoft.com/office/drawing/2014/main" id="{E6F274AE-C81F-2C0A-BB72-89F017C46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28" y="134912"/>
            <a:ext cx="241725" cy="24172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2A56EE8-AD3C-EBD8-6F7B-3ABEF5216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4" y="3012722"/>
            <a:ext cx="144000" cy="144000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3D2679DA-4081-FF70-761C-B66D92C35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1112" y="150000"/>
            <a:ext cx="3290888" cy="3290888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50182765-AA4E-B122-C726-B0C3B70454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1112" y="0"/>
            <a:ext cx="3290888" cy="3290888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8125EDDA-B06A-B34B-431C-34DE45CB9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1112" y="2027412"/>
            <a:ext cx="821667" cy="1263476"/>
          </a:xfrm>
          <a:prstGeom prst="rect">
            <a:avLst/>
          </a:prstGeom>
        </p:spPr>
      </p:pic>
      <p:pic>
        <p:nvPicPr>
          <p:cNvPr id="47" name="Gráfico 46" descr="Calendario diario">
            <a:extLst>
              <a:ext uri="{FF2B5EF4-FFF2-40B4-BE49-F238E27FC236}">
                <a16:creationId xmlns:a16="http://schemas.microsoft.com/office/drawing/2014/main" id="{372CA261-080C-2A04-D214-78DA04359D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655" y="812241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06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Roche</dc:creator>
  <cp:lastModifiedBy>Osvaldo Roche</cp:lastModifiedBy>
  <cp:revision>11</cp:revision>
  <dcterms:created xsi:type="dcterms:W3CDTF">2023-09-28T01:17:03Z</dcterms:created>
  <dcterms:modified xsi:type="dcterms:W3CDTF">2023-10-13T15:02:09Z</dcterms:modified>
</cp:coreProperties>
</file>