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pPr/>
              <a:t>10/13/2009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pPr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pPr/>
              <a:t>10/13/2009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pPr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pPr/>
              <a:t>10/13/2009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pPr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pPr/>
              <a:t>10/13/2009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pPr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pPr/>
              <a:t>10/13/2009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pPr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pPr/>
              <a:t>10/13/2009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pPr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pPr/>
              <a:t>10/13/2009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pPr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pPr/>
              <a:t>10/13/2009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pPr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pPr/>
              <a:t>10/13/2009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pPr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pPr/>
              <a:t>10/13/2009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pPr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pPr/>
              <a:t>10/13/2009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pPr/>
              <a:t>‹Nº›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F054-7CAB-4888-BB20-1FCBB3196D1C}" type="datetimeFigureOut">
              <a:rPr lang="en-US" smtClean="0"/>
              <a:pPr/>
              <a:t>10/13/2009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624D3-503E-4324-B405-24D8B5A0D02E}" type="slidenum">
              <a:rPr lang="en-CA" smtClean="0"/>
              <a:pPr/>
              <a:t>‹Nº›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2643174" y="714356"/>
            <a:ext cx="6143668" cy="4572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1100" dirty="0" smtClean="0"/>
              <a:t>Servidor  Local, Ubicación 1</a:t>
            </a:r>
            <a:endParaRPr lang="es-MX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3038464" y="1357298"/>
            <a:ext cx="4533932" cy="36433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1100" dirty="0" smtClean="0"/>
              <a:t>Servidor de </a:t>
            </a:r>
            <a:r>
              <a:rPr lang="es-MX" sz="1100" dirty="0" smtClean="0"/>
              <a:t>Aplicaciones</a:t>
            </a:r>
            <a:endParaRPr lang="es-MX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214290"/>
            <a:ext cx="305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Arquitectura Física del Sistema</a:t>
            </a:r>
            <a:endParaRPr lang="es-MX" dirty="0"/>
          </a:p>
        </p:txBody>
      </p:sp>
      <p:sp>
        <p:nvSpPr>
          <p:cNvPr id="7" name="Rounded Rectangle 6"/>
          <p:cNvSpPr/>
          <p:nvPr/>
        </p:nvSpPr>
        <p:spPr>
          <a:xfrm>
            <a:off x="4467224" y="2607463"/>
            <a:ext cx="1143008" cy="8572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100" dirty="0" smtClean="0"/>
              <a:t>Real Time</a:t>
            </a:r>
          </a:p>
          <a:p>
            <a:r>
              <a:rPr lang="es-MX" sz="1100" dirty="0" smtClean="0"/>
              <a:t>Server ( Red5 )</a:t>
            </a:r>
            <a:endParaRPr lang="es-MX" sz="1100" dirty="0"/>
          </a:p>
        </p:txBody>
      </p:sp>
      <p:sp>
        <p:nvSpPr>
          <p:cNvPr id="10" name="Can 9"/>
          <p:cNvSpPr/>
          <p:nvPr/>
        </p:nvSpPr>
        <p:spPr>
          <a:xfrm>
            <a:off x="7715272" y="2607463"/>
            <a:ext cx="928694" cy="85725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smtClean="0"/>
              <a:t>MySQL</a:t>
            </a:r>
            <a:endParaRPr lang="es-MX" sz="1100"/>
          </a:p>
        </p:txBody>
      </p:sp>
      <p:sp>
        <p:nvSpPr>
          <p:cNvPr id="11" name="Oval 10"/>
          <p:cNvSpPr/>
          <p:nvPr/>
        </p:nvSpPr>
        <p:spPr>
          <a:xfrm>
            <a:off x="1428728" y="2500306"/>
            <a:ext cx="1143008" cy="10715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050" dirty="0" smtClean="0"/>
              <a:t>Consola</a:t>
            </a:r>
          </a:p>
          <a:p>
            <a:pPr algn="ctr"/>
            <a:r>
              <a:rPr lang="es-MX" sz="1050" dirty="0" smtClean="0"/>
              <a:t>Administrativa</a:t>
            </a:r>
            <a:endParaRPr lang="es-MX" sz="1050" dirty="0"/>
          </a:p>
        </p:txBody>
      </p:sp>
      <p:cxnSp>
        <p:nvCxnSpPr>
          <p:cNvPr id="13" name="Elbow Connector 12"/>
          <p:cNvCxnSpPr>
            <a:stCxn id="11" idx="6"/>
            <a:endCxn id="7" idx="1"/>
          </p:cNvCxnSpPr>
          <p:nvPr/>
        </p:nvCxnSpPr>
        <p:spPr>
          <a:xfrm>
            <a:off x="2571736" y="3036091"/>
            <a:ext cx="1895488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038860" y="2607463"/>
            <a:ext cx="1143008" cy="8572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100" dirty="0" smtClean="0"/>
              <a:t>Web </a:t>
            </a:r>
            <a:r>
              <a:rPr lang="es-MX" sz="1100" dirty="0" err="1" smtClean="0"/>
              <a:t>Aplication</a:t>
            </a:r>
            <a:r>
              <a:rPr lang="es-MX" sz="1100" dirty="0" smtClean="0"/>
              <a:t> </a:t>
            </a:r>
            <a:endParaRPr lang="es-MX" sz="1100" dirty="0" smtClean="0"/>
          </a:p>
          <a:p>
            <a:r>
              <a:rPr lang="es-MX" sz="1100" dirty="0" smtClean="0"/>
              <a:t>( PHP 5 )</a:t>
            </a:r>
            <a:endParaRPr lang="es-MX" sz="1100" dirty="0"/>
          </a:p>
        </p:txBody>
      </p:sp>
      <p:cxnSp>
        <p:nvCxnSpPr>
          <p:cNvPr id="27" name="Elbow Connector 26"/>
          <p:cNvCxnSpPr>
            <a:stCxn id="7" idx="3"/>
            <a:endCxn id="25" idx="1"/>
          </p:cNvCxnSpPr>
          <p:nvPr/>
        </p:nvCxnSpPr>
        <p:spPr>
          <a:xfrm>
            <a:off x="5610232" y="3036091"/>
            <a:ext cx="428628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5" idx="3"/>
            <a:endCxn id="10" idx="2"/>
          </p:cNvCxnSpPr>
          <p:nvPr/>
        </p:nvCxnSpPr>
        <p:spPr>
          <a:xfrm>
            <a:off x="7181868" y="3036091"/>
            <a:ext cx="533404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42844" y="4071942"/>
            <a:ext cx="1071570" cy="10001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050" dirty="0" smtClean="0"/>
              <a:t>Reservación</a:t>
            </a:r>
          </a:p>
          <a:p>
            <a:pPr algn="ctr"/>
            <a:r>
              <a:rPr lang="es-MX" sz="1050" dirty="0" smtClean="0"/>
              <a:t>online</a:t>
            </a:r>
            <a:endParaRPr lang="es-MX" sz="1050" dirty="0"/>
          </a:p>
        </p:txBody>
      </p:sp>
      <p:cxnSp>
        <p:nvCxnSpPr>
          <p:cNvPr id="35" name="Shape 34"/>
          <p:cNvCxnSpPr>
            <a:stCxn id="33" idx="6"/>
            <a:endCxn id="25" idx="2"/>
          </p:cNvCxnSpPr>
          <p:nvPr/>
        </p:nvCxnSpPr>
        <p:spPr>
          <a:xfrm flipV="1">
            <a:off x="1214414" y="3464719"/>
            <a:ext cx="5395950" cy="110728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-1000164" y="3714752"/>
            <a:ext cx="4714908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67893" y="1071546"/>
            <a:ext cx="646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firewall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714612" y="5357826"/>
            <a:ext cx="6143668" cy="135732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1100" dirty="0" smtClean="0"/>
              <a:t>Servidor  Local, Ubicación 2</a:t>
            </a:r>
            <a:endParaRPr lang="es-MX" sz="1100" dirty="0"/>
          </a:p>
        </p:txBody>
      </p:sp>
      <p:cxnSp>
        <p:nvCxnSpPr>
          <p:cNvPr id="64" name="Shape 63"/>
          <p:cNvCxnSpPr>
            <a:stCxn id="33" idx="6"/>
            <a:endCxn id="62" idx="1"/>
          </p:cNvCxnSpPr>
          <p:nvPr/>
        </p:nvCxnSpPr>
        <p:spPr>
          <a:xfrm>
            <a:off x="1214414" y="4572008"/>
            <a:ext cx="1500198" cy="14644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143240" y="5857892"/>
            <a:ext cx="4533932" cy="7143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1100" dirty="0" smtClean="0"/>
              <a:t>Servidor de </a:t>
            </a:r>
            <a:r>
              <a:rPr lang="es-MX" sz="1100" dirty="0" smtClean="0"/>
              <a:t>Aplicaciones</a:t>
            </a:r>
            <a:endParaRPr lang="es-MX" sz="1100" dirty="0" smtClean="0"/>
          </a:p>
          <a:p>
            <a:endParaRPr lang="es-MX" sz="1100" dirty="0" smtClean="0"/>
          </a:p>
          <a:p>
            <a:pPr algn="ctr"/>
            <a:r>
              <a:rPr lang="es-MX" sz="1100" dirty="0" smtClean="0"/>
              <a:t>…</a:t>
            </a:r>
            <a:endParaRPr lang="es-MX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142844" y="571480"/>
            <a:ext cx="8858312" cy="37862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1100" dirty="0" smtClean="0"/>
              <a:t>Cliente</a:t>
            </a:r>
            <a:endParaRPr lang="es-MX" sz="1100" dirty="0"/>
          </a:p>
        </p:txBody>
      </p:sp>
      <p:sp>
        <p:nvSpPr>
          <p:cNvPr id="61" name="Rounded Rectangle 60"/>
          <p:cNvSpPr/>
          <p:nvPr/>
        </p:nvSpPr>
        <p:spPr>
          <a:xfrm>
            <a:off x="285720" y="1142984"/>
            <a:ext cx="3429024" cy="29289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1100" dirty="0" smtClean="0"/>
              <a:t>Reservaciones en Línea</a:t>
            </a:r>
            <a:endParaRPr lang="es-MX" sz="1100" dirty="0"/>
          </a:p>
        </p:txBody>
      </p:sp>
      <p:sp>
        <p:nvSpPr>
          <p:cNvPr id="54" name="Rounded Rectangle 53"/>
          <p:cNvSpPr/>
          <p:nvPr/>
        </p:nvSpPr>
        <p:spPr>
          <a:xfrm>
            <a:off x="4000496" y="857232"/>
            <a:ext cx="4714908" cy="3286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1100" dirty="0" smtClean="0"/>
              <a:t>Consola Administrativa</a:t>
            </a:r>
            <a:endParaRPr lang="es-MX" sz="1100" dirty="0"/>
          </a:p>
        </p:txBody>
      </p:sp>
      <p:sp>
        <p:nvSpPr>
          <p:cNvPr id="31" name="Rounded Rectangle 30"/>
          <p:cNvSpPr/>
          <p:nvPr/>
        </p:nvSpPr>
        <p:spPr>
          <a:xfrm>
            <a:off x="142844" y="5286388"/>
            <a:ext cx="8858312" cy="14287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1100" dirty="0" smtClean="0"/>
              <a:t>Servidor</a:t>
            </a:r>
            <a:endParaRPr lang="es-MX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214290"/>
            <a:ext cx="313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Arquitectura Lógica del Sistema</a:t>
            </a:r>
            <a:endParaRPr lang="es-MX" dirty="0"/>
          </a:p>
        </p:txBody>
      </p:sp>
      <p:sp>
        <p:nvSpPr>
          <p:cNvPr id="23" name="Rounded Rectangle 22"/>
          <p:cNvSpPr/>
          <p:nvPr/>
        </p:nvSpPr>
        <p:spPr>
          <a:xfrm>
            <a:off x="2786050" y="5429264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Control de Acceso</a:t>
            </a:r>
            <a:endParaRPr lang="es-MX" sz="1100" dirty="0"/>
          </a:p>
        </p:txBody>
      </p:sp>
      <p:sp>
        <p:nvSpPr>
          <p:cNvPr id="32" name="Rounded Rectangle 31"/>
          <p:cNvSpPr/>
          <p:nvPr/>
        </p:nvSpPr>
        <p:spPr>
          <a:xfrm>
            <a:off x="2786050" y="6072206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Explorador de Disponibilidad</a:t>
            </a:r>
            <a:endParaRPr lang="es-MX" sz="1100" dirty="0"/>
          </a:p>
        </p:txBody>
      </p:sp>
      <p:sp>
        <p:nvSpPr>
          <p:cNvPr id="34" name="Rounded Rectangle 33"/>
          <p:cNvSpPr/>
          <p:nvPr/>
        </p:nvSpPr>
        <p:spPr>
          <a:xfrm>
            <a:off x="1071538" y="6072206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Información de usuario y roles</a:t>
            </a:r>
            <a:endParaRPr lang="es-MX" sz="1100" dirty="0"/>
          </a:p>
        </p:txBody>
      </p:sp>
      <p:sp>
        <p:nvSpPr>
          <p:cNvPr id="36" name="Rounded Rectangle 35"/>
          <p:cNvSpPr/>
          <p:nvPr/>
        </p:nvSpPr>
        <p:spPr>
          <a:xfrm>
            <a:off x="4500562" y="6072206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Reservaciones</a:t>
            </a:r>
            <a:endParaRPr lang="es-MX" sz="1100" dirty="0"/>
          </a:p>
        </p:txBody>
      </p:sp>
      <p:sp>
        <p:nvSpPr>
          <p:cNvPr id="37" name="Rounded Rectangle 36"/>
          <p:cNvSpPr/>
          <p:nvPr/>
        </p:nvSpPr>
        <p:spPr>
          <a:xfrm>
            <a:off x="6858016" y="5500702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Notificaciones Tiempo Real</a:t>
            </a:r>
            <a:endParaRPr lang="es-MX" sz="1100" dirty="0"/>
          </a:p>
        </p:txBody>
      </p:sp>
      <p:cxnSp>
        <p:nvCxnSpPr>
          <p:cNvPr id="44" name="Elbow Connector 43"/>
          <p:cNvCxnSpPr>
            <a:stCxn id="23" idx="2"/>
            <a:endCxn id="34" idx="0"/>
          </p:cNvCxnSpPr>
          <p:nvPr/>
        </p:nvCxnSpPr>
        <p:spPr>
          <a:xfrm rot="5400000">
            <a:off x="2571736" y="5107793"/>
            <a:ext cx="214314" cy="17145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3" idx="2"/>
            <a:endCxn id="32" idx="0"/>
          </p:cNvCxnSpPr>
          <p:nvPr/>
        </p:nvCxnSpPr>
        <p:spPr>
          <a:xfrm rot="5400000">
            <a:off x="3428992" y="5965049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3" idx="2"/>
            <a:endCxn id="36" idx="0"/>
          </p:cNvCxnSpPr>
          <p:nvPr/>
        </p:nvCxnSpPr>
        <p:spPr>
          <a:xfrm rot="16200000" flipH="1">
            <a:off x="4286248" y="5107793"/>
            <a:ext cx="214314" cy="17145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6" idx="3"/>
            <a:endCxn id="37" idx="1"/>
          </p:cNvCxnSpPr>
          <p:nvPr/>
        </p:nvCxnSpPr>
        <p:spPr>
          <a:xfrm flipV="1">
            <a:off x="6000760" y="5715016"/>
            <a:ext cx="85725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37" idx="0"/>
            <a:endCxn id="54" idx="2"/>
          </p:cNvCxnSpPr>
          <p:nvPr/>
        </p:nvCxnSpPr>
        <p:spPr>
          <a:xfrm rot="16200000" flipV="1">
            <a:off x="6304372" y="4196958"/>
            <a:ext cx="1357322" cy="12501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4214810" y="2166929"/>
            <a:ext cx="1357322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Administrador </a:t>
            </a:r>
            <a:r>
              <a:rPr lang="es-MX" sz="1100" dirty="0" smtClean="0"/>
              <a:t>de Usuarios y Roles</a:t>
            </a:r>
            <a:endParaRPr lang="es-MX" sz="1100" dirty="0"/>
          </a:p>
        </p:txBody>
      </p:sp>
      <p:sp>
        <p:nvSpPr>
          <p:cNvPr id="66" name="Rounded Rectangle 65"/>
          <p:cNvSpPr/>
          <p:nvPr/>
        </p:nvSpPr>
        <p:spPr>
          <a:xfrm>
            <a:off x="1071538" y="2000240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Autentificación</a:t>
            </a:r>
            <a:endParaRPr lang="es-MX" sz="1100" dirty="0"/>
          </a:p>
        </p:txBody>
      </p:sp>
      <p:sp>
        <p:nvSpPr>
          <p:cNvPr id="67" name="Rounded Rectangle 66"/>
          <p:cNvSpPr/>
          <p:nvPr/>
        </p:nvSpPr>
        <p:spPr>
          <a:xfrm>
            <a:off x="4214810" y="2762246"/>
            <a:ext cx="1357322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Administrador de Reservaciones</a:t>
            </a:r>
            <a:endParaRPr lang="es-MX" sz="1100" dirty="0"/>
          </a:p>
        </p:txBody>
      </p:sp>
      <p:cxnSp>
        <p:nvCxnSpPr>
          <p:cNvPr id="124" name="Elbow Connector 123"/>
          <p:cNvCxnSpPr>
            <a:stCxn id="54" idx="2"/>
            <a:endCxn id="23" idx="0"/>
          </p:cNvCxnSpPr>
          <p:nvPr/>
        </p:nvCxnSpPr>
        <p:spPr>
          <a:xfrm rot="5400000">
            <a:off x="4304108" y="3375422"/>
            <a:ext cx="1285884" cy="282180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858016" y="6072206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 smtClean="0"/>
              <a:t>Logger</a:t>
            </a:r>
            <a:r>
              <a:rPr lang="es-MX" sz="1100" dirty="0" smtClean="0"/>
              <a:t> y </a:t>
            </a:r>
            <a:r>
              <a:rPr lang="es-MX" sz="1100" dirty="0" err="1" smtClean="0"/>
              <a:t>Reporteador</a:t>
            </a:r>
            <a:endParaRPr lang="es-MX" sz="1100" dirty="0"/>
          </a:p>
        </p:txBody>
      </p:sp>
      <p:cxnSp>
        <p:nvCxnSpPr>
          <p:cNvPr id="52" name="Straight Arrow Connector 51"/>
          <p:cNvCxnSpPr>
            <a:stCxn id="36" idx="3"/>
            <a:endCxn id="49" idx="1"/>
          </p:cNvCxnSpPr>
          <p:nvPr/>
        </p:nvCxnSpPr>
        <p:spPr>
          <a:xfrm>
            <a:off x="6000760" y="628652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071538" y="2643182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Explorador de Disponibilidad</a:t>
            </a:r>
            <a:endParaRPr lang="es-MX" sz="1100" dirty="0"/>
          </a:p>
        </p:txBody>
      </p:sp>
      <p:sp>
        <p:nvSpPr>
          <p:cNvPr id="68" name="Rounded Rectangle 67"/>
          <p:cNvSpPr/>
          <p:nvPr/>
        </p:nvSpPr>
        <p:spPr>
          <a:xfrm>
            <a:off x="1071538" y="3286124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Reservación</a:t>
            </a:r>
            <a:endParaRPr lang="es-MX" sz="1100" dirty="0"/>
          </a:p>
        </p:txBody>
      </p:sp>
      <p:sp>
        <p:nvSpPr>
          <p:cNvPr id="70" name="Rounded Rectangle 69"/>
          <p:cNvSpPr/>
          <p:nvPr/>
        </p:nvSpPr>
        <p:spPr>
          <a:xfrm>
            <a:off x="428596" y="4572008"/>
            <a:ext cx="1500198" cy="42862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Procesamiento </a:t>
            </a:r>
            <a:r>
              <a:rPr lang="es-MX" sz="1100" dirty="0" smtClean="0"/>
              <a:t>de pagos</a:t>
            </a:r>
            <a:endParaRPr lang="es-MX" sz="1100" dirty="0"/>
          </a:p>
        </p:txBody>
      </p:sp>
      <p:cxnSp>
        <p:nvCxnSpPr>
          <p:cNvPr id="74" name="Straight Arrow Connector 73"/>
          <p:cNvCxnSpPr>
            <a:stCxn id="66" idx="2"/>
            <a:endCxn id="64" idx="0"/>
          </p:cNvCxnSpPr>
          <p:nvPr/>
        </p:nvCxnSpPr>
        <p:spPr>
          <a:xfrm rot="5400000">
            <a:off x="1714480" y="253602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4" idx="2"/>
            <a:endCxn id="68" idx="0"/>
          </p:cNvCxnSpPr>
          <p:nvPr/>
        </p:nvCxnSpPr>
        <p:spPr>
          <a:xfrm rot="5400000">
            <a:off x="1714480" y="317896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68" idx="2"/>
            <a:endCxn id="70" idx="0"/>
          </p:cNvCxnSpPr>
          <p:nvPr/>
        </p:nvCxnSpPr>
        <p:spPr>
          <a:xfrm rot="5400000">
            <a:off x="1071538" y="3821909"/>
            <a:ext cx="857256" cy="6429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83"/>
          <p:cNvCxnSpPr>
            <a:stCxn id="64" idx="3"/>
            <a:endCxn id="23" idx="0"/>
          </p:cNvCxnSpPr>
          <p:nvPr/>
        </p:nvCxnSpPr>
        <p:spPr>
          <a:xfrm>
            <a:off x="2571736" y="2857496"/>
            <a:ext cx="964413" cy="25717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70" idx="2"/>
            <a:endCxn id="23" idx="1"/>
          </p:cNvCxnSpPr>
          <p:nvPr/>
        </p:nvCxnSpPr>
        <p:spPr>
          <a:xfrm rot="16200000" flipH="1">
            <a:off x="1660901" y="4518429"/>
            <a:ext cx="642942" cy="16073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4214810" y="1571612"/>
            <a:ext cx="1357322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Administrador </a:t>
            </a:r>
            <a:r>
              <a:rPr lang="es-MX" sz="1100" dirty="0" smtClean="0"/>
              <a:t>de Unidades</a:t>
            </a:r>
            <a:endParaRPr lang="es-MX" sz="1100" dirty="0"/>
          </a:p>
        </p:txBody>
      </p:sp>
      <p:sp>
        <p:nvSpPr>
          <p:cNvPr id="96" name="Rounded Rectangle 95"/>
          <p:cNvSpPr/>
          <p:nvPr/>
        </p:nvSpPr>
        <p:spPr>
          <a:xfrm>
            <a:off x="4214810" y="3357562"/>
            <a:ext cx="1357322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Administrador </a:t>
            </a:r>
            <a:r>
              <a:rPr lang="es-MX" sz="1100" dirty="0" smtClean="0"/>
              <a:t>de </a:t>
            </a:r>
            <a:r>
              <a:rPr lang="es-MX" sz="1100" dirty="0" err="1" smtClean="0"/>
              <a:t>Allotment</a:t>
            </a:r>
            <a:endParaRPr lang="es-MX" sz="1100" dirty="0"/>
          </a:p>
        </p:txBody>
      </p:sp>
      <p:sp>
        <p:nvSpPr>
          <p:cNvPr id="105" name="Rounded Rectangle 104"/>
          <p:cNvSpPr/>
          <p:nvPr/>
        </p:nvSpPr>
        <p:spPr>
          <a:xfrm>
            <a:off x="6143636" y="1428736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Autentificación</a:t>
            </a:r>
            <a:endParaRPr lang="es-MX" sz="1100" dirty="0"/>
          </a:p>
        </p:txBody>
      </p:sp>
      <p:sp>
        <p:nvSpPr>
          <p:cNvPr id="106" name="Rounded Rectangle 105"/>
          <p:cNvSpPr/>
          <p:nvPr/>
        </p:nvSpPr>
        <p:spPr>
          <a:xfrm>
            <a:off x="6786578" y="2357430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Explorador de Disponibilidad</a:t>
            </a:r>
            <a:endParaRPr lang="es-MX" sz="1100" dirty="0"/>
          </a:p>
        </p:txBody>
      </p:sp>
      <p:sp>
        <p:nvSpPr>
          <p:cNvPr id="109" name="Rounded Rectangle 108"/>
          <p:cNvSpPr/>
          <p:nvPr/>
        </p:nvSpPr>
        <p:spPr>
          <a:xfrm>
            <a:off x="6786578" y="3071810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Reservación</a:t>
            </a:r>
            <a:endParaRPr lang="es-MX" sz="1100" dirty="0"/>
          </a:p>
        </p:txBody>
      </p:sp>
      <p:cxnSp>
        <p:nvCxnSpPr>
          <p:cNvPr id="111" name="Elbow Connector 110"/>
          <p:cNvCxnSpPr>
            <a:stCxn id="105" idx="1"/>
            <a:endCxn id="94" idx="3"/>
          </p:cNvCxnSpPr>
          <p:nvPr/>
        </p:nvCxnSpPr>
        <p:spPr>
          <a:xfrm rot="10800000" flipV="1">
            <a:off x="5572132" y="1643050"/>
            <a:ext cx="571504" cy="1428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05" idx="1"/>
            <a:endCxn id="60" idx="3"/>
          </p:cNvCxnSpPr>
          <p:nvPr/>
        </p:nvCxnSpPr>
        <p:spPr>
          <a:xfrm rot="10800000" flipV="1">
            <a:off x="5572132" y="1643049"/>
            <a:ext cx="571504" cy="73819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05" idx="1"/>
            <a:endCxn id="67" idx="3"/>
          </p:cNvCxnSpPr>
          <p:nvPr/>
        </p:nvCxnSpPr>
        <p:spPr>
          <a:xfrm rot="10800000" flipV="1">
            <a:off x="5572132" y="1643050"/>
            <a:ext cx="571504" cy="13335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05" idx="1"/>
            <a:endCxn id="96" idx="3"/>
          </p:cNvCxnSpPr>
          <p:nvPr/>
        </p:nvCxnSpPr>
        <p:spPr>
          <a:xfrm rot="10800000" flipV="1">
            <a:off x="5572132" y="1643050"/>
            <a:ext cx="571504" cy="19288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05" idx="2"/>
            <a:endCxn id="106" idx="0"/>
          </p:cNvCxnSpPr>
          <p:nvPr/>
        </p:nvCxnSpPr>
        <p:spPr>
          <a:xfrm rot="16200000" flipH="1">
            <a:off x="6965173" y="1785926"/>
            <a:ext cx="500066" cy="6429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06" idx="2"/>
            <a:endCxn id="109" idx="0"/>
          </p:cNvCxnSpPr>
          <p:nvPr/>
        </p:nvCxnSpPr>
        <p:spPr>
          <a:xfrm rot="5400000">
            <a:off x="7393801" y="2928934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77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Metas</a:t>
            </a:r>
            <a:endParaRPr lang="es-MX" dirty="0"/>
          </a:p>
        </p:txBody>
      </p:sp>
      <p:sp>
        <p:nvSpPr>
          <p:cNvPr id="5" name="Rounded Rectangle 4"/>
          <p:cNvSpPr/>
          <p:nvPr/>
        </p:nvSpPr>
        <p:spPr>
          <a:xfrm>
            <a:off x="357158" y="2571744"/>
            <a:ext cx="1000132" cy="57150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Fachada y servicio de prueba</a:t>
            </a:r>
            <a:endParaRPr lang="es-MX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1785918" y="2643182"/>
            <a:ext cx="1000132" cy="42862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Control de Acceso</a:t>
            </a:r>
            <a:endParaRPr lang="es-MX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3071802" y="2643182"/>
            <a:ext cx="1071570" cy="42862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Notificaciones tiempo real</a:t>
            </a:r>
            <a:endParaRPr lang="es-MX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357158" y="3786190"/>
            <a:ext cx="1071570" cy="4286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Reservaciones</a:t>
            </a:r>
          </a:p>
          <a:p>
            <a:pPr algn="ctr"/>
            <a:r>
              <a:rPr lang="es-MX" sz="1100" dirty="0" smtClean="0"/>
              <a:t>En línea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428992" y="3786190"/>
            <a:ext cx="1071570" cy="4286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API Reservaciones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00562" y="2571744"/>
            <a:ext cx="1214446" cy="57150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Secuencia de Inicialización configurable</a:t>
            </a:r>
            <a:endParaRPr lang="es-MX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4857752" y="3786190"/>
            <a:ext cx="1071570" cy="4286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Consola Administrativa</a:t>
            </a:r>
            <a:endParaRPr lang="es-MX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6143636" y="2643182"/>
            <a:ext cx="1143008" cy="42862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Carga de estilo dinámica</a:t>
            </a:r>
            <a:endParaRPr lang="es-MX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7643834" y="2643182"/>
            <a:ext cx="1143008" cy="42862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Autentificación</a:t>
            </a:r>
            <a:endParaRPr lang="es-MX" sz="1100" dirty="0"/>
          </a:p>
        </p:txBody>
      </p:sp>
      <p:cxnSp>
        <p:nvCxnSpPr>
          <p:cNvPr id="16" name="Elbow Connector 15"/>
          <p:cNvCxnSpPr>
            <a:stCxn id="5" idx="3"/>
            <a:endCxn id="6" idx="1"/>
          </p:cNvCxnSpPr>
          <p:nvPr/>
        </p:nvCxnSpPr>
        <p:spPr>
          <a:xfrm>
            <a:off x="1357290" y="2857496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3"/>
            <a:endCxn id="7" idx="1"/>
          </p:cNvCxnSpPr>
          <p:nvPr/>
        </p:nvCxnSpPr>
        <p:spPr>
          <a:xfrm>
            <a:off x="2786050" y="2857496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3"/>
            <a:endCxn id="10" idx="1"/>
          </p:cNvCxnSpPr>
          <p:nvPr/>
        </p:nvCxnSpPr>
        <p:spPr>
          <a:xfrm>
            <a:off x="4143372" y="2857496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3"/>
            <a:endCxn id="13" idx="1"/>
          </p:cNvCxnSpPr>
          <p:nvPr/>
        </p:nvCxnSpPr>
        <p:spPr>
          <a:xfrm>
            <a:off x="5715008" y="2857496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3" idx="3"/>
            <a:endCxn id="14" idx="1"/>
          </p:cNvCxnSpPr>
          <p:nvPr/>
        </p:nvCxnSpPr>
        <p:spPr>
          <a:xfrm>
            <a:off x="7286644" y="2857496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4" idx="3"/>
            <a:endCxn id="8" idx="1"/>
          </p:cNvCxnSpPr>
          <p:nvPr/>
        </p:nvCxnSpPr>
        <p:spPr>
          <a:xfrm flipH="1">
            <a:off x="357158" y="2857496"/>
            <a:ext cx="8429684" cy="1143008"/>
          </a:xfrm>
          <a:prstGeom prst="bentConnector5">
            <a:avLst>
              <a:gd name="adj1" fmla="val -2712"/>
              <a:gd name="adj2" fmla="val 50000"/>
              <a:gd name="adj3" fmla="val 1027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3"/>
            <a:endCxn id="11" idx="1"/>
          </p:cNvCxnSpPr>
          <p:nvPr/>
        </p:nvCxnSpPr>
        <p:spPr>
          <a:xfrm>
            <a:off x="4500562" y="4000504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1" idx="3"/>
            <a:endCxn id="47" idx="1"/>
          </p:cNvCxnSpPr>
          <p:nvPr/>
        </p:nvCxnSpPr>
        <p:spPr>
          <a:xfrm>
            <a:off x="5929322" y="4000504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57158" y="1357298"/>
            <a:ext cx="1000132" cy="5715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Preparación SVN</a:t>
            </a:r>
            <a:endParaRPr lang="es-MX" sz="1100" dirty="0"/>
          </a:p>
        </p:txBody>
      </p:sp>
      <p:sp>
        <p:nvSpPr>
          <p:cNvPr id="35" name="Rounded Rectangle 34"/>
          <p:cNvSpPr/>
          <p:nvPr/>
        </p:nvSpPr>
        <p:spPr>
          <a:xfrm>
            <a:off x="1785918" y="1357298"/>
            <a:ext cx="1000132" cy="5715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Preparación APP Server</a:t>
            </a:r>
            <a:endParaRPr lang="es-MX" sz="1100" dirty="0"/>
          </a:p>
        </p:txBody>
      </p:sp>
      <p:sp>
        <p:nvSpPr>
          <p:cNvPr id="36" name="Rounded Rectangle 35"/>
          <p:cNvSpPr/>
          <p:nvPr/>
        </p:nvSpPr>
        <p:spPr>
          <a:xfrm>
            <a:off x="3071802" y="1214422"/>
            <a:ext cx="1428760" cy="8572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Preparación Proceso Integración Continua</a:t>
            </a:r>
            <a:endParaRPr lang="es-MX" sz="1100" dirty="0"/>
          </a:p>
        </p:txBody>
      </p:sp>
      <p:sp>
        <p:nvSpPr>
          <p:cNvPr id="37" name="Rounded Rectangle 36"/>
          <p:cNvSpPr/>
          <p:nvPr/>
        </p:nvSpPr>
        <p:spPr>
          <a:xfrm>
            <a:off x="4857752" y="1357298"/>
            <a:ext cx="1000132" cy="5715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Preparación control de defectos</a:t>
            </a:r>
            <a:endParaRPr lang="es-MX" sz="1100" dirty="0"/>
          </a:p>
        </p:txBody>
      </p:sp>
      <p:cxnSp>
        <p:nvCxnSpPr>
          <p:cNvPr id="39" name="Elbow Connector 38"/>
          <p:cNvCxnSpPr>
            <a:stCxn id="34" idx="3"/>
            <a:endCxn id="35" idx="1"/>
          </p:cNvCxnSpPr>
          <p:nvPr/>
        </p:nvCxnSpPr>
        <p:spPr>
          <a:xfrm>
            <a:off x="1357290" y="1643050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5" idx="3"/>
            <a:endCxn id="36" idx="1"/>
          </p:cNvCxnSpPr>
          <p:nvPr/>
        </p:nvCxnSpPr>
        <p:spPr>
          <a:xfrm>
            <a:off x="2786050" y="1643050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6" idx="3"/>
            <a:endCxn id="37" idx="1"/>
          </p:cNvCxnSpPr>
          <p:nvPr/>
        </p:nvCxnSpPr>
        <p:spPr>
          <a:xfrm>
            <a:off x="4500562" y="1643050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37" idx="3"/>
            <a:endCxn id="5" idx="1"/>
          </p:cNvCxnSpPr>
          <p:nvPr/>
        </p:nvCxnSpPr>
        <p:spPr>
          <a:xfrm flipH="1">
            <a:off x="357158" y="1643050"/>
            <a:ext cx="5500726" cy="1214446"/>
          </a:xfrm>
          <a:prstGeom prst="bentConnector5">
            <a:avLst>
              <a:gd name="adj1" fmla="val -4156"/>
              <a:gd name="adj2" fmla="val 50000"/>
              <a:gd name="adj3" fmla="val 1041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286512" y="3786190"/>
            <a:ext cx="1071570" cy="4286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Administrador de usuarios</a:t>
            </a:r>
            <a:endParaRPr lang="es-MX" sz="1100" dirty="0"/>
          </a:p>
        </p:txBody>
      </p:sp>
      <p:sp>
        <p:nvSpPr>
          <p:cNvPr id="50" name="Rounded Rectangle 49"/>
          <p:cNvSpPr/>
          <p:nvPr/>
        </p:nvSpPr>
        <p:spPr>
          <a:xfrm>
            <a:off x="7715272" y="3786190"/>
            <a:ext cx="1071570" cy="4286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Administrador</a:t>
            </a:r>
          </a:p>
          <a:p>
            <a:pPr algn="ctr"/>
            <a:r>
              <a:rPr lang="es-MX" sz="1100" dirty="0" smtClean="0"/>
              <a:t>De unidades</a:t>
            </a:r>
            <a:endParaRPr lang="es-MX" sz="1100" dirty="0"/>
          </a:p>
        </p:txBody>
      </p:sp>
      <p:cxnSp>
        <p:nvCxnSpPr>
          <p:cNvPr id="52" name="Elbow Connector 51"/>
          <p:cNvCxnSpPr>
            <a:stCxn id="47" idx="3"/>
            <a:endCxn id="50" idx="1"/>
          </p:cNvCxnSpPr>
          <p:nvPr/>
        </p:nvCxnSpPr>
        <p:spPr>
          <a:xfrm>
            <a:off x="7358082" y="4000504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357158" y="4714884"/>
            <a:ext cx="1071570" cy="4286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Administrador</a:t>
            </a:r>
          </a:p>
          <a:p>
            <a:pPr algn="ctr"/>
            <a:r>
              <a:rPr lang="es-MX" sz="1100" dirty="0" smtClean="0"/>
              <a:t>De </a:t>
            </a:r>
            <a:r>
              <a:rPr lang="es-MX" sz="1100" dirty="0" err="1" smtClean="0"/>
              <a:t>Allotment</a:t>
            </a:r>
            <a:endParaRPr lang="es-MX" sz="1100" dirty="0"/>
          </a:p>
        </p:txBody>
      </p:sp>
      <p:cxnSp>
        <p:nvCxnSpPr>
          <p:cNvPr id="56" name="Elbow Connector 55"/>
          <p:cNvCxnSpPr>
            <a:stCxn id="50" idx="3"/>
            <a:endCxn id="54" idx="1"/>
          </p:cNvCxnSpPr>
          <p:nvPr/>
        </p:nvCxnSpPr>
        <p:spPr>
          <a:xfrm flipH="1">
            <a:off x="357158" y="4000504"/>
            <a:ext cx="8429684" cy="928694"/>
          </a:xfrm>
          <a:prstGeom prst="bentConnector5">
            <a:avLst>
              <a:gd name="adj1" fmla="val -2712"/>
              <a:gd name="adj2" fmla="val 50000"/>
              <a:gd name="adj3" fmla="val 1027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59"/>
          <p:cNvCxnSpPr>
            <a:stCxn id="54" idx="3"/>
            <a:endCxn id="87" idx="1"/>
          </p:cNvCxnSpPr>
          <p:nvPr/>
        </p:nvCxnSpPr>
        <p:spPr>
          <a:xfrm>
            <a:off x="1428728" y="4929198"/>
            <a:ext cx="64294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7719462" y="214290"/>
            <a:ext cx="142876" cy="14287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7858148" y="142852"/>
            <a:ext cx="932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Preparación</a:t>
            </a:r>
            <a:endParaRPr lang="es-MX" sz="1200" dirty="0"/>
          </a:p>
        </p:txBody>
      </p:sp>
      <p:sp>
        <p:nvSpPr>
          <p:cNvPr id="83" name="Rounded Rectangle 82"/>
          <p:cNvSpPr/>
          <p:nvPr/>
        </p:nvSpPr>
        <p:spPr>
          <a:xfrm>
            <a:off x="7719462" y="500042"/>
            <a:ext cx="142876" cy="14287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7858148" y="428604"/>
            <a:ext cx="794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Completo</a:t>
            </a:r>
            <a:endParaRPr lang="es-MX" sz="1200" dirty="0"/>
          </a:p>
        </p:txBody>
      </p:sp>
      <p:sp>
        <p:nvSpPr>
          <p:cNvPr id="85" name="Rounded Rectangle 84"/>
          <p:cNvSpPr/>
          <p:nvPr/>
        </p:nvSpPr>
        <p:spPr>
          <a:xfrm>
            <a:off x="7719462" y="785794"/>
            <a:ext cx="142876" cy="14287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7858148" y="714356"/>
            <a:ext cx="816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Pendiente</a:t>
            </a:r>
            <a:endParaRPr lang="es-MX" sz="1200" dirty="0"/>
          </a:p>
        </p:txBody>
      </p:sp>
      <p:sp>
        <p:nvSpPr>
          <p:cNvPr id="95" name="Rounded Rectangle 94"/>
          <p:cNvSpPr/>
          <p:nvPr/>
        </p:nvSpPr>
        <p:spPr>
          <a:xfrm>
            <a:off x="3857620" y="4643446"/>
            <a:ext cx="1285884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Integración con Hardware</a:t>
            </a:r>
            <a:endParaRPr lang="es-MX" sz="1100" dirty="0"/>
          </a:p>
        </p:txBody>
      </p:sp>
      <p:sp>
        <p:nvSpPr>
          <p:cNvPr id="87" name="Rounded Rectangle 86"/>
          <p:cNvSpPr/>
          <p:nvPr/>
        </p:nvSpPr>
        <p:spPr>
          <a:xfrm>
            <a:off x="2071670" y="4714884"/>
            <a:ext cx="1214446" cy="4286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u="sng" dirty="0" smtClean="0"/>
              <a:t>Administrador de reservaciones</a:t>
            </a:r>
            <a:endParaRPr lang="es-MX" sz="1100" u="sng" dirty="0"/>
          </a:p>
        </p:txBody>
      </p:sp>
      <p:cxnSp>
        <p:nvCxnSpPr>
          <p:cNvPr id="94" name="Elbow Connector 93"/>
          <p:cNvCxnSpPr>
            <a:stCxn id="87" idx="3"/>
            <a:endCxn id="95" idx="1"/>
          </p:cNvCxnSpPr>
          <p:nvPr/>
        </p:nvCxnSpPr>
        <p:spPr>
          <a:xfrm>
            <a:off x="3286116" y="4929198"/>
            <a:ext cx="57150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94"/>
          <p:cNvSpPr/>
          <p:nvPr/>
        </p:nvSpPr>
        <p:spPr>
          <a:xfrm>
            <a:off x="5857884" y="4643446"/>
            <a:ext cx="1285884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Implementación en campo</a:t>
            </a:r>
            <a:endParaRPr lang="es-MX" sz="1100" dirty="0"/>
          </a:p>
        </p:txBody>
      </p:sp>
      <p:cxnSp>
        <p:nvCxnSpPr>
          <p:cNvPr id="49" name="48 Conector angular"/>
          <p:cNvCxnSpPr>
            <a:stCxn id="95" idx="3"/>
            <a:endCxn id="46" idx="1"/>
          </p:cNvCxnSpPr>
          <p:nvPr/>
        </p:nvCxnSpPr>
        <p:spPr>
          <a:xfrm>
            <a:off x="5143504" y="4929198"/>
            <a:ext cx="71438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94"/>
          <p:cNvSpPr/>
          <p:nvPr/>
        </p:nvSpPr>
        <p:spPr>
          <a:xfrm>
            <a:off x="7500958" y="4643446"/>
            <a:ext cx="1285884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Control de Calidad y Pruebas</a:t>
            </a:r>
            <a:endParaRPr lang="es-MX" sz="1100" dirty="0"/>
          </a:p>
        </p:txBody>
      </p:sp>
      <p:sp>
        <p:nvSpPr>
          <p:cNvPr id="55" name="Rounded Rectangle 94"/>
          <p:cNvSpPr/>
          <p:nvPr/>
        </p:nvSpPr>
        <p:spPr>
          <a:xfrm>
            <a:off x="357158" y="5500702"/>
            <a:ext cx="1285884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 smtClean="0"/>
              <a:t>Release</a:t>
            </a:r>
            <a:endParaRPr lang="es-MX" sz="1100" dirty="0"/>
          </a:p>
        </p:txBody>
      </p:sp>
      <p:cxnSp>
        <p:nvCxnSpPr>
          <p:cNvPr id="58" name="57 Conector angular"/>
          <p:cNvCxnSpPr>
            <a:stCxn id="46" idx="3"/>
            <a:endCxn id="53" idx="1"/>
          </p:cNvCxnSpPr>
          <p:nvPr/>
        </p:nvCxnSpPr>
        <p:spPr>
          <a:xfrm>
            <a:off x="7143768" y="4929198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angular"/>
          <p:cNvCxnSpPr>
            <a:stCxn id="53" idx="3"/>
            <a:endCxn id="55" idx="1"/>
          </p:cNvCxnSpPr>
          <p:nvPr/>
        </p:nvCxnSpPr>
        <p:spPr>
          <a:xfrm flipH="1">
            <a:off x="357158" y="4929198"/>
            <a:ext cx="8429684" cy="857256"/>
          </a:xfrm>
          <a:prstGeom prst="bentConnector5">
            <a:avLst>
              <a:gd name="adj1" fmla="val -2712"/>
              <a:gd name="adj2" fmla="val 50000"/>
              <a:gd name="adj3" fmla="val 1027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8"/>
          <p:cNvSpPr/>
          <p:nvPr/>
        </p:nvSpPr>
        <p:spPr>
          <a:xfrm>
            <a:off x="2000232" y="3786190"/>
            <a:ext cx="1143008" cy="4286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Procesamiento de pagos</a:t>
            </a:r>
            <a:endParaRPr lang="es-MX" sz="1100" dirty="0" smtClean="0"/>
          </a:p>
        </p:txBody>
      </p:sp>
      <p:cxnSp>
        <p:nvCxnSpPr>
          <p:cNvPr id="72" name="71 Conector angular"/>
          <p:cNvCxnSpPr>
            <a:stCxn id="8" idx="3"/>
            <a:endCxn id="70" idx="1"/>
          </p:cNvCxnSpPr>
          <p:nvPr/>
        </p:nvCxnSpPr>
        <p:spPr>
          <a:xfrm>
            <a:off x="1428728" y="4000504"/>
            <a:ext cx="57150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angular"/>
          <p:cNvCxnSpPr>
            <a:stCxn id="70" idx="3"/>
            <a:endCxn id="9" idx="1"/>
          </p:cNvCxnSpPr>
          <p:nvPr/>
        </p:nvCxnSpPr>
        <p:spPr>
          <a:xfrm>
            <a:off x="3143240" y="4000504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166</Words>
  <Application>Microsoft Office PowerPoint</Application>
  <PresentationFormat>Presentación en pantalla (4:3)</PresentationFormat>
  <Paragraphs>68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Office Theme</vt:lpstr>
      <vt:lpstr>Diapositiva 1</vt:lpstr>
      <vt:lpstr>Diapositiva 2</vt:lpstr>
      <vt:lpstr>Diapositiva 3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Osvaldo</dc:creator>
  <cp:lastModifiedBy>MarkX</cp:lastModifiedBy>
  <cp:revision>68</cp:revision>
  <dcterms:created xsi:type="dcterms:W3CDTF">2009-05-16T20:59:18Z</dcterms:created>
  <dcterms:modified xsi:type="dcterms:W3CDTF">2009-10-14T02:17:39Z</dcterms:modified>
</cp:coreProperties>
</file>