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1C7E-3AD6-455C-A138-D4CC496751DE}" type="datetimeFigureOut">
              <a:rPr lang="en-US" smtClean="0"/>
              <a:pPr/>
              <a:t>8/24/2009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8E2-20CF-4ACB-9315-C43A0D39AC7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1C7E-3AD6-455C-A138-D4CC496751DE}" type="datetimeFigureOut">
              <a:rPr lang="en-US" smtClean="0"/>
              <a:pPr/>
              <a:t>8/24/2009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8E2-20CF-4ACB-9315-C43A0D39AC7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1C7E-3AD6-455C-A138-D4CC496751DE}" type="datetimeFigureOut">
              <a:rPr lang="en-US" smtClean="0"/>
              <a:pPr/>
              <a:t>8/24/2009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8E2-20CF-4ACB-9315-C43A0D39AC7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1C7E-3AD6-455C-A138-D4CC496751DE}" type="datetimeFigureOut">
              <a:rPr lang="en-US" smtClean="0"/>
              <a:pPr/>
              <a:t>8/24/2009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8E2-20CF-4ACB-9315-C43A0D39AC7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1C7E-3AD6-455C-A138-D4CC496751DE}" type="datetimeFigureOut">
              <a:rPr lang="en-US" smtClean="0"/>
              <a:pPr/>
              <a:t>8/24/2009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8E2-20CF-4ACB-9315-C43A0D39AC7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1C7E-3AD6-455C-A138-D4CC496751DE}" type="datetimeFigureOut">
              <a:rPr lang="en-US" smtClean="0"/>
              <a:pPr/>
              <a:t>8/24/2009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8E2-20CF-4ACB-9315-C43A0D39AC7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1C7E-3AD6-455C-A138-D4CC496751DE}" type="datetimeFigureOut">
              <a:rPr lang="en-US" smtClean="0"/>
              <a:pPr/>
              <a:t>8/24/2009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8E2-20CF-4ACB-9315-C43A0D39AC7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1C7E-3AD6-455C-A138-D4CC496751DE}" type="datetimeFigureOut">
              <a:rPr lang="en-US" smtClean="0"/>
              <a:pPr/>
              <a:t>8/24/2009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8E2-20CF-4ACB-9315-C43A0D39AC7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1C7E-3AD6-455C-A138-D4CC496751DE}" type="datetimeFigureOut">
              <a:rPr lang="en-US" smtClean="0"/>
              <a:pPr/>
              <a:t>8/24/2009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8E2-20CF-4ACB-9315-C43A0D39AC7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1C7E-3AD6-455C-A138-D4CC496751DE}" type="datetimeFigureOut">
              <a:rPr lang="en-US" smtClean="0"/>
              <a:pPr/>
              <a:t>8/24/2009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8E2-20CF-4ACB-9315-C43A0D39AC7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1C7E-3AD6-455C-A138-D4CC496751DE}" type="datetimeFigureOut">
              <a:rPr lang="en-US" smtClean="0"/>
              <a:pPr/>
              <a:t>8/24/2009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8E2-20CF-4ACB-9315-C43A0D39AC7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91C7E-3AD6-455C-A138-D4CC496751DE}" type="datetimeFigureOut">
              <a:rPr lang="en-US" smtClean="0"/>
              <a:pPr/>
              <a:t>8/24/2009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3B8E2-20CF-4ACB-9315-C43A0D39AC72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57356" y="3000372"/>
            <a:ext cx="928694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ltpv_person</a:t>
            </a:r>
            <a:endParaRPr lang="en-CA" sz="1000" dirty="0"/>
          </a:p>
        </p:txBody>
      </p:sp>
      <p:sp>
        <p:nvSpPr>
          <p:cNvPr id="5" name="Rounded Rectangle 4"/>
          <p:cNvSpPr/>
          <p:nvPr/>
        </p:nvSpPr>
        <p:spPr>
          <a:xfrm>
            <a:off x="3214678" y="2143116"/>
            <a:ext cx="1214446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ltpv_ownership</a:t>
            </a:r>
            <a:endParaRPr lang="en-CA" sz="10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071802" y="4000504"/>
            <a:ext cx="1143008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ltpv_reservation</a:t>
            </a:r>
            <a:endParaRPr lang="en-CA" sz="1000" dirty="0"/>
          </a:p>
        </p:txBody>
      </p:sp>
      <p:sp>
        <p:nvSpPr>
          <p:cNvPr id="7" name="Rounded Rectangle 6"/>
          <p:cNvSpPr/>
          <p:nvPr/>
        </p:nvSpPr>
        <p:spPr>
          <a:xfrm>
            <a:off x="4643438" y="3000372"/>
            <a:ext cx="1143008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ltpv_unit</a:t>
            </a:r>
            <a:endParaRPr lang="en-CA" sz="10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6215074" y="3000372"/>
            <a:ext cx="1143008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ltpv_unit_type</a:t>
            </a:r>
            <a:endParaRPr lang="en-CA" sz="1000" dirty="0" smtClean="0"/>
          </a:p>
        </p:txBody>
      </p:sp>
      <p:cxnSp>
        <p:nvCxnSpPr>
          <p:cNvPr id="10" name="Shape 9"/>
          <p:cNvCxnSpPr>
            <a:stCxn id="4" idx="0"/>
            <a:endCxn id="5" idx="1"/>
          </p:cNvCxnSpPr>
          <p:nvPr/>
        </p:nvCxnSpPr>
        <p:spPr>
          <a:xfrm rot="5400000" flipH="1" flipV="1">
            <a:off x="2446719" y="2232414"/>
            <a:ext cx="642942" cy="8929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5" idx="3"/>
            <a:endCxn id="7" idx="0"/>
          </p:cNvCxnSpPr>
          <p:nvPr/>
        </p:nvCxnSpPr>
        <p:spPr>
          <a:xfrm>
            <a:off x="4429124" y="2357430"/>
            <a:ext cx="785818" cy="6429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8" idx="1"/>
          </p:cNvCxnSpPr>
          <p:nvPr/>
        </p:nvCxnSpPr>
        <p:spPr>
          <a:xfrm>
            <a:off x="5786446" y="3214686"/>
            <a:ext cx="42862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6" idx="3"/>
            <a:endCxn id="7" idx="2"/>
          </p:cNvCxnSpPr>
          <p:nvPr/>
        </p:nvCxnSpPr>
        <p:spPr>
          <a:xfrm flipV="1">
            <a:off x="4214810" y="3429000"/>
            <a:ext cx="1000132" cy="7858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4" idx="2"/>
            <a:endCxn id="6" idx="1"/>
          </p:cNvCxnSpPr>
          <p:nvPr/>
        </p:nvCxnSpPr>
        <p:spPr>
          <a:xfrm rot="16200000" flipH="1">
            <a:off x="2303843" y="3446859"/>
            <a:ext cx="785818" cy="7500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643438" y="4786322"/>
            <a:ext cx="1143008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ltpv_allotment</a:t>
            </a:r>
            <a:endParaRPr lang="en-CA" sz="1000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4500562" y="1214422"/>
            <a:ext cx="1643074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ltpv_ownership_weeks</a:t>
            </a:r>
            <a:endParaRPr lang="en-CA" sz="1000" dirty="0" smtClean="0"/>
          </a:p>
        </p:txBody>
      </p:sp>
      <p:cxnSp>
        <p:nvCxnSpPr>
          <p:cNvPr id="29" name="Shape 28"/>
          <p:cNvCxnSpPr>
            <a:stCxn id="5" idx="0"/>
            <a:endCxn id="27" idx="1"/>
          </p:cNvCxnSpPr>
          <p:nvPr/>
        </p:nvCxnSpPr>
        <p:spPr>
          <a:xfrm rot="5400000" flipH="1" flipV="1">
            <a:off x="3804041" y="1446596"/>
            <a:ext cx="714380" cy="6786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2"/>
            <a:endCxn id="22" idx="0"/>
          </p:cNvCxnSpPr>
          <p:nvPr/>
        </p:nvCxnSpPr>
        <p:spPr>
          <a:xfrm rot="5400000">
            <a:off x="4536281" y="4107661"/>
            <a:ext cx="1357322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57158" y="571480"/>
            <a:ext cx="928694" cy="42862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/>
              <a:t>a</a:t>
            </a:r>
            <a:r>
              <a:rPr lang="en-CA" sz="1000" dirty="0" err="1" smtClean="0"/>
              <a:t>dmin_user</a:t>
            </a:r>
            <a:endParaRPr lang="en-CA" sz="1000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1857356" y="571480"/>
            <a:ext cx="928694" cy="42862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/>
              <a:t>a</a:t>
            </a:r>
            <a:r>
              <a:rPr lang="en-CA" sz="1000" dirty="0" err="1" smtClean="0"/>
              <a:t>dmin_role</a:t>
            </a:r>
            <a:endParaRPr lang="en-CA" sz="1000" dirty="0" smtClean="0"/>
          </a:p>
        </p:txBody>
      </p:sp>
      <p:sp>
        <p:nvSpPr>
          <p:cNvPr id="36" name="Rounded Rectangle 35"/>
          <p:cNvSpPr/>
          <p:nvPr/>
        </p:nvSpPr>
        <p:spPr>
          <a:xfrm>
            <a:off x="357158" y="1285860"/>
            <a:ext cx="1143008" cy="42862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admin_user_role</a:t>
            </a:r>
            <a:endParaRPr lang="en-CA" sz="1000" dirty="0" smtClean="0"/>
          </a:p>
        </p:txBody>
      </p:sp>
      <p:cxnSp>
        <p:nvCxnSpPr>
          <p:cNvPr id="38" name="Shape 37"/>
          <p:cNvCxnSpPr>
            <a:stCxn id="34" idx="3"/>
            <a:endCxn id="36" idx="0"/>
          </p:cNvCxnSpPr>
          <p:nvPr/>
        </p:nvCxnSpPr>
        <p:spPr>
          <a:xfrm flipH="1">
            <a:off x="928662" y="785794"/>
            <a:ext cx="357190" cy="500066"/>
          </a:xfrm>
          <a:prstGeom prst="bentConnector4">
            <a:avLst>
              <a:gd name="adj1" fmla="val -64000"/>
              <a:gd name="adj2" fmla="val 714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6" idx="3"/>
            <a:endCxn id="35" idx="3"/>
          </p:cNvCxnSpPr>
          <p:nvPr/>
        </p:nvCxnSpPr>
        <p:spPr>
          <a:xfrm flipV="1">
            <a:off x="1500166" y="785794"/>
            <a:ext cx="1285884" cy="714380"/>
          </a:xfrm>
          <a:prstGeom prst="bentConnector3">
            <a:avLst>
              <a:gd name="adj1" fmla="val 1177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714876" y="5929330"/>
            <a:ext cx="1143008" cy="4286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sys_unit_group</a:t>
            </a:r>
            <a:endParaRPr lang="en-CA" sz="1000" dirty="0" smtClean="0"/>
          </a:p>
        </p:txBody>
      </p:sp>
      <p:sp>
        <p:nvSpPr>
          <p:cNvPr id="43" name="Rounded Rectangle 42"/>
          <p:cNvSpPr/>
          <p:nvPr/>
        </p:nvSpPr>
        <p:spPr>
          <a:xfrm>
            <a:off x="6215074" y="5929330"/>
            <a:ext cx="1143008" cy="4286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sys_unit_group_unit_type</a:t>
            </a:r>
            <a:endParaRPr lang="en-CA" sz="1000" dirty="0" smtClean="0"/>
          </a:p>
        </p:txBody>
      </p:sp>
      <p:cxnSp>
        <p:nvCxnSpPr>
          <p:cNvPr id="45" name="Elbow Connector 44"/>
          <p:cNvCxnSpPr>
            <a:stCxn id="42" idx="3"/>
            <a:endCxn id="43" idx="1"/>
          </p:cNvCxnSpPr>
          <p:nvPr/>
        </p:nvCxnSpPr>
        <p:spPr>
          <a:xfrm>
            <a:off x="5857884" y="6143644"/>
            <a:ext cx="35719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8" idx="2"/>
            <a:endCxn id="43" idx="0"/>
          </p:cNvCxnSpPr>
          <p:nvPr/>
        </p:nvCxnSpPr>
        <p:spPr>
          <a:xfrm rot="5400000">
            <a:off x="5536413" y="4679165"/>
            <a:ext cx="250033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643570" y="1928802"/>
            <a:ext cx="1071570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ltpv_rack_fare</a:t>
            </a:r>
            <a:endParaRPr lang="en-CA" sz="1000" dirty="0" smtClean="0"/>
          </a:p>
        </p:txBody>
      </p:sp>
      <p:cxnSp>
        <p:nvCxnSpPr>
          <p:cNvPr id="51" name="Elbow Connector 50"/>
          <p:cNvCxnSpPr>
            <a:stCxn id="49" idx="2"/>
            <a:endCxn id="7" idx="0"/>
          </p:cNvCxnSpPr>
          <p:nvPr/>
        </p:nvCxnSpPr>
        <p:spPr>
          <a:xfrm rot="5400000">
            <a:off x="5375678" y="2196695"/>
            <a:ext cx="642942" cy="9644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714876" y="571480"/>
            <a:ext cx="1428760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ltpv_ownership_type</a:t>
            </a:r>
            <a:endParaRPr lang="en-CA" sz="1000" dirty="0" smtClean="0"/>
          </a:p>
        </p:txBody>
      </p:sp>
      <p:cxnSp>
        <p:nvCxnSpPr>
          <p:cNvPr id="57" name="Shape 56"/>
          <p:cNvCxnSpPr>
            <a:stCxn id="55" idx="1"/>
            <a:endCxn id="5" idx="0"/>
          </p:cNvCxnSpPr>
          <p:nvPr/>
        </p:nvCxnSpPr>
        <p:spPr>
          <a:xfrm rot="10800000" flipV="1">
            <a:off x="3821902" y="785794"/>
            <a:ext cx="892975" cy="13573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929454" y="571480"/>
            <a:ext cx="1428760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ltpv_calendar</a:t>
            </a:r>
            <a:endParaRPr lang="en-CA" sz="1000" dirty="0" smtClean="0"/>
          </a:p>
        </p:txBody>
      </p:sp>
      <p:cxnSp>
        <p:nvCxnSpPr>
          <p:cNvPr id="61" name="Elbow Connector 60"/>
          <p:cNvCxnSpPr>
            <a:stCxn id="59" idx="1"/>
            <a:endCxn id="55" idx="3"/>
          </p:cNvCxnSpPr>
          <p:nvPr/>
        </p:nvCxnSpPr>
        <p:spPr>
          <a:xfrm rot="10800000">
            <a:off x="6143636" y="785794"/>
            <a:ext cx="78581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857488" y="4786322"/>
            <a:ext cx="1357322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ltpv_allotment_agent</a:t>
            </a:r>
            <a:endParaRPr lang="en-CA" sz="1000" dirty="0" smtClean="0"/>
          </a:p>
        </p:txBody>
      </p:sp>
      <p:cxnSp>
        <p:nvCxnSpPr>
          <p:cNvPr id="65" name="Elbow Connector 64"/>
          <p:cNvCxnSpPr>
            <a:stCxn id="22" idx="1"/>
            <a:endCxn id="63" idx="3"/>
          </p:cNvCxnSpPr>
          <p:nvPr/>
        </p:nvCxnSpPr>
        <p:spPr>
          <a:xfrm rot="10800000">
            <a:off x="4214810" y="5000636"/>
            <a:ext cx="42862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osvaldo</dc:creator>
  <cp:lastModifiedBy>Osvaldo</cp:lastModifiedBy>
  <cp:revision>8</cp:revision>
  <dcterms:created xsi:type="dcterms:W3CDTF">2009-08-15T19:39:31Z</dcterms:created>
  <dcterms:modified xsi:type="dcterms:W3CDTF">2009-08-25T03:44:26Z</dcterms:modified>
</cp:coreProperties>
</file>