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54-7CAB-4888-BB20-1FCBB3196D1C}" type="datetimeFigureOut">
              <a:rPr lang="en-US" smtClean="0"/>
              <a:t>5/16/2009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24D3-503E-4324-B405-24D8B5A0D02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54-7CAB-4888-BB20-1FCBB3196D1C}" type="datetimeFigureOut">
              <a:rPr lang="en-US" smtClean="0"/>
              <a:t>5/16/2009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24D3-503E-4324-B405-24D8B5A0D02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54-7CAB-4888-BB20-1FCBB3196D1C}" type="datetimeFigureOut">
              <a:rPr lang="en-US" smtClean="0"/>
              <a:t>5/16/2009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24D3-503E-4324-B405-24D8B5A0D02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54-7CAB-4888-BB20-1FCBB3196D1C}" type="datetimeFigureOut">
              <a:rPr lang="en-US" smtClean="0"/>
              <a:t>5/16/2009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24D3-503E-4324-B405-24D8B5A0D02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54-7CAB-4888-BB20-1FCBB3196D1C}" type="datetimeFigureOut">
              <a:rPr lang="en-US" smtClean="0"/>
              <a:t>5/16/2009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24D3-503E-4324-B405-24D8B5A0D02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54-7CAB-4888-BB20-1FCBB3196D1C}" type="datetimeFigureOut">
              <a:rPr lang="en-US" smtClean="0"/>
              <a:t>5/16/2009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24D3-503E-4324-B405-24D8B5A0D02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54-7CAB-4888-BB20-1FCBB3196D1C}" type="datetimeFigureOut">
              <a:rPr lang="en-US" smtClean="0"/>
              <a:t>5/16/2009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24D3-503E-4324-B405-24D8B5A0D02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54-7CAB-4888-BB20-1FCBB3196D1C}" type="datetimeFigureOut">
              <a:rPr lang="en-US" smtClean="0"/>
              <a:t>5/16/2009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24D3-503E-4324-B405-24D8B5A0D02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54-7CAB-4888-BB20-1FCBB3196D1C}" type="datetimeFigureOut">
              <a:rPr lang="en-US" smtClean="0"/>
              <a:t>5/16/2009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24D3-503E-4324-B405-24D8B5A0D02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54-7CAB-4888-BB20-1FCBB3196D1C}" type="datetimeFigureOut">
              <a:rPr lang="en-US" smtClean="0"/>
              <a:t>5/16/2009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24D3-503E-4324-B405-24D8B5A0D02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54-7CAB-4888-BB20-1FCBB3196D1C}" type="datetimeFigureOut">
              <a:rPr lang="en-US" smtClean="0"/>
              <a:t>5/16/2009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24D3-503E-4324-B405-24D8B5A0D02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6F054-7CAB-4888-BB20-1FCBB3196D1C}" type="datetimeFigureOut">
              <a:rPr lang="en-US" smtClean="0"/>
              <a:t>5/16/2009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624D3-503E-4324-B405-24D8B5A0D02E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2643174" y="714356"/>
            <a:ext cx="6143668" cy="4572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MX" sz="1100" dirty="0" smtClean="0"/>
              <a:t>Servidor  Local, Ubicación 1</a:t>
            </a:r>
            <a:endParaRPr lang="es-MX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3038464" y="1357298"/>
            <a:ext cx="4533932" cy="36433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MX" sz="1100" smtClean="0"/>
              <a:t>Tomcat</a:t>
            </a:r>
            <a:endParaRPr lang="es-MX" sz="1100"/>
          </a:p>
        </p:txBody>
      </p:sp>
      <p:sp>
        <p:nvSpPr>
          <p:cNvPr id="5" name="TextBox 4"/>
          <p:cNvSpPr txBox="1"/>
          <p:nvPr/>
        </p:nvSpPr>
        <p:spPr>
          <a:xfrm>
            <a:off x="214282" y="214290"/>
            <a:ext cx="305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Arquitectura Física del Sistema</a:t>
            </a:r>
            <a:endParaRPr lang="es-MX" dirty="0"/>
          </a:p>
        </p:txBody>
      </p:sp>
      <p:sp>
        <p:nvSpPr>
          <p:cNvPr id="6" name="Rounded Rectangle 5"/>
          <p:cNvSpPr/>
          <p:nvPr/>
        </p:nvSpPr>
        <p:spPr>
          <a:xfrm>
            <a:off x="4110034" y="1928802"/>
            <a:ext cx="3357586" cy="27860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MX" sz="1100" smtClean="0"/>
              <a:t>Spring Framework</a:t>
            </a:r>
            <a:endParaRPr lang="es-MX" sz="1100"/>
          </a:p>
        </p:txBody>
      </p:sp>
      <p:sp>
        <p:nvSpPr>
          <p:cNvPr id="7" name="Rounded Rectangle 6"/>
          <p:cNvSpPr/>
          <p:nvPr/>
        </p:nvSpPr>
        <p:spPr>
          <a:xfrm>
            <a:off x="4467224" y="2643182"/>
            <a:ext cx="1143008" cy="8572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100" smtClean="0"/>
              <a:t>red5</a:t>
            </a:r>
            <a:endParaRPr lang="es-MX" sz="1100"/>
          </a:p>
        </p:txBody>
      </p:sp>
      <p:sp>
        <p:nvSpPr>
          <p:cNvPr id="9" name="Rounded Rectangle 8"/>
          <p:cNvSpPr/>
          <p:nvPr/>
        </p:nvSpPr>
        <p:spPr>
          <a:xfrm>
            <a:off x="4467224" y="3714752"/>
            <a:ext cx="1143008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100" smtClean="0"/>
              <a:t>JSP</a:t>
            </a:r>
            <a:endParaRPr lang="es-MX" sz="1100"/>
          </a:p>
        </p:txBody>
      </p:sp>
      <p:sp>
        <p:nvSpPr>
          <p:cNvPr id="10" name="Can 9"/>
          <p:cNvSpPr/>
          <p:nvPr/>
        </p:nvSpPr>
        <p:spPr>
          <a:xfrm>
            <a:off x="7715272" y="2643182"/>
            <a:ext cx="928694" cy="85725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smtClean="0"/>
              <a:t>MySQL</a:t>
            </a:r>
            <a:endParaRPr lang="es-MX" sz="1100"/>
          </a:p>
        </p:txBody>
      </p:sp>
      <p:sp>
        <p:nvSpPr>
          <p:cNvPr id="11" name="Oval 10"/>
          <p:cNvSpPr/>
          <p:nvPr/>
        </p:nvSpPr>
        <p:spPr>
          <a:xfrm>
            <a:off x="1428728" y="2571744"/>
            <a:ext cx="1071570" cy="100013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smtClean="0"/>
              <a:t>Terminal </a:t>
            </a:r>
            <a:r>
              <a:rPr lang="es-MX" sz="1100" smtClean="0"/>
              <a:t>Flex</a:t>
            </a:r>
            <a:endParaRPr lang="es-MX" sz="1100"/>
          </a:p>
        </p:txBody>
      </p:sp>
      <p:cxnSp>
        <p:nvCxnSpPr>
          <p:cNvPr id="13" name="Elbow Connector 12"/>
          <p:cNvCxnSpPr>
            <a:stCxn id="11" idx="6"/>
            <a:endCxn id="7" idx="1"/>
          </p:cNvCxnSpPr>
          <p:nvPr/>
        </p:nvCxnSpPr>
        <p:spPr>
          <a:xfrm>
            <a:off x="2500298" y="3071810"/>
            <a:ext cx="1966926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038860" y="2643182"/>
            <a:ext cx="1143008" cy="8572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100" smtClean="0"/>
              <a:t>Hibernate</a:t>
            </a:r>
            <a:endParaRPr lang="es-MX" sz="1100"/>
          </a:p>
        </p:txBody>
      </p:sp>
      <p:cxnSp>
        <p:nvCxnSpPr>
          <p:cNvPr id="27" name="Elbow Connector 26"/>
          <p:cNvCxnSpPr>
            <a:stCxn id="7" idx="3"/>
            <a:endCxn id="25" idx="1"/>
          </p:cNvCxnSpPr>
          <p:nvPr/>
        </p:nvCxnSpPr>
        <p:spPr>
          <a:xfrm>
            <a:off x="5610232" y="3071810"/>
            <a:ext cx="428628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5" idx="3"/>
            <a:endCxn id="10" idx="2"/>
          </p:cNvCxnSpPr>
          <p:nvPr/>
        </p:nvCxnSpPr>
        <p:spPr>
          <a:xfrm>
            <a:off x="7181868" y="3071810"/>
            <a:ext cx="533404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42844" y="3286124"/>
            <a:ext cx="1071570" cy="100013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smtClean="0"/>
              <a:t>Admin </a:t>
            </a:r>
            <a:r>
              <a:rPr lang="es-MX" sz="1100" smtClean="0"/>
              <a:t>Flex</a:t>
            </a:r>
            <a:endParaRPr lang="es-MX" sz="1100"/>
          </a:p>
        </p:txBody>
      </p:sp>
      <p:cxnSp>
        <p:nvCxnSpPr>
          <p:cNvPr id="35" name="Shape 34"/>
          <p:cNvCxnSpPr>
            <a:stCxn id="33" idx="6"/>
            <a:endCxn id="7" idx="1"/>
          </p:cNvCxnSpPr>
          <p:nvPr/>
        </p:nvCxnSpPr>
        <p:spPr>
          <a:xfrm flipV="1">
            <a:off x="1214414" y="3071810"/>
            <a:ext cx="3252810" cy="71438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428728" y="3929066"/>
            <a:ext cx="1071570" cy="100013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Terminal </a:t>
            </a:r>
            <a:r>
              <a:rPr lang="es-MX" sz="1100" dirty="0" err="1" smtClean="0"/>
              <a:t>Iphone</a:t>
            </a:r>
            <a:endParaRPr lang="es-MX" sz="1100" dirty="0"/>
          </a:p>
        </p:txBody>
      </p:sp>
      <p:cxnSp>
        <p:nvCxnSpPr>
          <p:cNvPr id="52" name="Elbow Connector 51"/>
          <p:cNvCxnSpPr>
            <a:stCxn id="9" idx="0"/>
            <a:endCxn id="7" idx="2"/>
          </p:cNvCxnSpPr>
          <p:nvPr/>
        </p:nvCxnSpPr>
        <p:spPr>
          <a:xfrm rot="5400000" flipH="1" flipV="1">
            <a:off x="4931571" y="3607595"/>
            <a:ext cx="2143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0" idx="6"/>
            <a:endCxn id="9" idx="1"/>
          </p:cNvCxnSpPr>
          <p:nvPr/>
        </p:nvCxnSpPr>
        <p:spPr>
          <a:xfrm flipV="1">
            <a:off x="2500298" y="4143380"/>
            <a:ext cx="1966926" cy="285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-1000164" y="3714752"/>
            <a:ext cx="4714908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67893" y="1071546"/>
            <a:ext cx="646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rgbClr val="FF0000"/>
                </a:solidFill>
              </a:rPr>
              <a:t>firewall</a:t>
            </a:r>
            <a:endParaRPr lang="en-CA" sz="1200" dirty="0">
              <a:solidFill>
                <a:srgbClr val="FF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714612" y="5357826"/>
            <a:ext cx="6143668" cy="135732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MX" sz="1100" dirty="0" smtClean="0"/>
              <a:t>Servidor  Local, Ubicación 2</a:t>
            </a:r>
            <a:endParaRPr lang="es-MX" sz="1100" dirty="0"/>
          </a:p>
        </p:txBody>
      </p:sp>
      <p:cxnSp>
        <p:nvCxnSpPr>
          <p:cNvPr id="64" name="Shape 63"/>
          <p:cNvCxnSpPr>
            <a:stCxn id="33" idx="6"/>
            <a:endCxn id="62" idx="1"/>
          </p:cNvCxnSpPr>
          <p:nvPr/>
        </p:nvCxnSpPr>
        <p:spPr>
          <a:xfrm>
            <a:off x="1214414" y="3786190"/>
            <a:ext cx="1500198" cy="2250297"/>
          </a:xfrm>
          <a:prstGeom prst="bentConnector3">
            <a:avLst>
              <a:gd name="adj1" fmla="val 1084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4143372" y="5715016"/>
            <a:ext cx="3357586" cy="9286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MX" sz="1100" dirty="0" smtClean="0"/>
              <a:t>Spring Framework</a:t>
            </a:r>
          </a:p>
          <a:p>
            <a:endParaRPr lang="es-MX" sz="1100" dirty="0"/>
          </a:p>
          <a:p>
            <a:endParaRPr lang="es-MX" sz="1100" dirty="0" smtClean="0"/>
          </a:p>
          <a:p>
            <a:r>
              <a:rPr lang="es-MX" sz="1100" dirty="0"/>
              <a:t> </a:t>
            </a:r>
            <a:r>
              <a:rPr lang="es-MX" sz="1100" dirty="0" smtClean="0"/>
              <a:t>                                              ...</a:t>
            </a:r>
            <a:endParaRPr lang="es-MX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142844" y="571480"/>
            <a:ext cx="8858312" cy="4572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MX" sz="1100" dirty="0" smtClean="0"/>
              <a:t>Cliente</a:t>
            </a:r>
            <a:endParaRPr lang="es-MX" sz="1100" dirty="0"/>
          </a:p>
        </p:txBody>
      </p:sp>
      <p:sp>
        <p:nvSpPr>
          <p:cNvPr id="31" name="Rounded Rectangle 30"/>
          <p:cNvSpPr/>
          <p:nvPr/>
        </p:nvSpPr>
        <p:spPr>
          <a:xfrm>
            <a:off x="142844" y="5286388"/>
            <a:ext cx="8858312" cy="14287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MX" sz="1100" dirty="0" smtClean="0"/>
              <a:t>Servidor</a:t>
            </a:r>
            <a:endParaRPr lang="es-MX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214290"/>
            <a:ext cx="313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Arquitectura Lógica del Sistema</a:t>
            </a:r>
            <a:endParaRPr lang="es-MX" dirty="0"/>
          </a:p>
        </p:txBody>
      </p:sp>
      <p:sp>
        <p:nvSpPr>
          <p:cNvPr id="23" name="Rounded Rectangle 22"/>
          <p:cNvSpPr/>
          <p:nvPr/>
        </p:nvSpPr>
        <p:spPr>
          <a:xfrm>
            <a:off x="2786050" y="5429264"/>
            <a:ext cx="150019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Fachada</a:t>
            </a:r>
            <a:endParaRPr lang="es-MX" sz="1100" dirty="0"/>
          </a:p>
        </p:txBody>
      </p:sp>
      <p:sp>
        <p:nvSpPr>
          <p:cNvPr id="32" name="Rounded Rectangle 31"/>
          <p:cNvSpPr/>
          <p:nvPr/>
        </p:nvSpPr>
        <p:spPr>
          <a:xfrm>
            <a:off x="2786050" y="6072206"/>
            <a:ext cx="150019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Cuartos</a:t>
            </a:r>
            <a:endParaRPr lang="es-MX" sz="1100" dirty="0"/>
          </a:p>
        </p:txBody>
      </p:sp>
      <p:sp>
        <p:nvSpPr>
          <p:cNvPr id="34" name="Rounded Rectangle 33"/>
          <p:cNvSpPr/>
          <p:nvPr/>
        </p:nvSpPr>
        <p:spPr>
          <a:xfrm>
            <a:off x="1071538" y="6072206"/>
            <a:ext cx="150019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Huéspedes</a:t>
            </a:r>
            <a:endParaRPr lang="es-MX" sz="1100" dirty="0"/>
          </a:p>
        </p:txBody>
      </p:sp>
      <p:sp>
        <p:nvSpPr>
          <p:cNvPr id="36" name="Rounded Rectangle 35"/>
          <p:cNvSpPr/>
          <p:nvPr/>
        </p:nvSpPr>
        <p:spPr>
          <a:xfrm>
            <a:off x="4500562" y="6072206"/>
            <a:ext cx="150019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...</a:t>
            </a:r>
            <a:endParaRPr lang="es-MX" sz="1100" dirty="0"/>
          </a:p>
        </p:txBody>
      </p:sp>
      <p:sp>
        <p:nvSpPr>
          <p:cNvPr id="37" name="Rounded Rectangle 36"/>
          <p:cNvSpPr/>
          <p:nvPr/>
        </p:nvSpPr>
        <p:spPr>
          <a:xfrm>
            <a:off x="6858016" y="6072206"/>
            <a:ext cx="150019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Notificaciones Tiempo Real</a:t>
            </a:r>
            <a:endParaRPr lang="es-MX" sz="1100" dirty="0"/>
          </a:p>
        </p:txBody>
      </p:sp>
      <p:sp>
        <p:nvSpPr>
          <p:cNvPr id="38" name="Rounded Rectangle 37"/>
          <p:cNvSpPr/>
          <p:nvPr/>
        </p:nvSpPr>
        <p:spPr>
          <a:xfrm>
            <a:off x="2786050" y="4500570"/>
            <a:ext cx="150019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Localizador de Servicios</a:t>
            </a:r>
            <a:endParaRPr lang="es-MX" sz="1100" dirty="0"/>
          </a:p>
        </p:txBody>
      </p:sp>
      <p:cxnSp>
        <p:nvCxnSpPr>
          <p:cNvPr id="40" name="Straight Arrow Connector 39"/>
          <p:cNvCxnSpPr>
            <a:stCxn id="38" idx="2"/>
            <a:endCxn id="23" idx="0"/>
          </p:cNvCxnSpPr>
          <p:nvPr/>
        </p:nvCxnSpPr>
        <p:spPr>
          <a:xfrm rot="5400000">
            <a:off x="3286116" y="5179231"/>
            <a:ext cx="50006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3" idx="2"/>
            <a:endCxn id="34" idx="0"/>
          </p:cNvCxnSpPr>
          <p:nvPr/>
        </p:nvCxnSpPr>
        <p:spPr>
          <a:xfrm rot="5400000">
            <a:off x="2571736" y="5107793"/>
            <a:ext cx="214314" cy="17145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3" idx="2"/>
            <a:endCxn id="32" idx="0"/>
          </p:cNvCxnSpPr>
          <p:nvPr/>
        </p:nvCxnSpPr>
        <p:spPr>
          <a:xfrm rot="5400000">
            <a:off x="3428992" y="5965049"/>
            <a:ext cx="2143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3" idx="2"/>
            <a:endCxn id="36" idx="0"/>
          </p:cNvCxnSpPr>
          <p:nvPr/>
        </p:nvCxnSpPr>
        <p:spPr>
          <a:xfrm rot="16200000" flipH="1">
            <a:off x="4286248" y="5107793"/>
            <a:ext cx="214314" cy="17145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6" idx="3"/>
            <a:endCxn id="37" idx="1"/>
          </p:cNvCxnSpPr>
          <p:nvPr/>
        </p:nvCxnSpPr>
        <p:spPr>
          <a:xfrm>
            <a:off x="6000760" y="628652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stCxn id="37" idx="0"/>
            <a:endCxn id="38" idx="3"/>
          </p:cNvCxnSpPr>
          <p:nvPr/>
        </p:nvCxnSpPr>
        <p:spPr>
          <a:xfrm rot="16200000" flipV="1">
            <a:off x="5268521" y="3732611"/>
            <a:ext cx="1357322" cy="33218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2357422" y="1928802"/>
            <a:ext cx="150019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Tablero</a:t>
            </a:r>
            <a:endParaRPr lang="es-MX" sz="1100" dirty="0"/>
          </a:p>
        </p:txBody>
      </p:sp>
      <p:sp>
        <p:nvSpPr>
          <p:cNvPr id="60" name="Rounded Rectangle 59"/>
          <p:cNvSpPr/>
          <p:nvPr/>
        </p:nvSpPr>
        <p:spPr>
          <a:xfrm>
            <a:off x="2786050" y="3643314"/>
            <a:ext cx="150019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Sección API</a:t>
            </a:r>
            <a:endParaRPr lang="es-MX" sz="1100" dirty="0"/>
          </a:p>
        </p:txBody>
      </p:sp>
      <p:sp>
        <p:nvSpPr>
          <p:cNvPr id="63" name="Rounded Rectangle 62"/>
          <p:cNvSpPr/>
          <p:nvPr/>
        </p:nvSpPr>
        <p:spPr>
          <a:xfrm>
            <a:off x="428596" y="2571744"/>
            <a:ext cx="150019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Huéspedes</a:t>
            </a:r>
            <a:endParaRPr lang="es-MX" sz="1100" dirty="0"/>
          </a:p>
        </p:txBody>
      </p:sp>
      <p:sp>
        <p:nvSpPr>
          <p:cNvPr id="65" name="Rounded Rectangle 64"/>
          <p:cNvSpPr/>
          <p:nvPr/>
        </p:nvSpPr>
        <p:spPr>
          <a:xfrm>
            <a:off x="2071670" y="2571744"/>
            <a:ext cx="150019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Cuartos</a:t>
            </a:r>
            <a:endParaRPr lang="es-MX" sz="1100" dirty="0"/>
          </a:p>
        </p:txBody>
      </p:sp>
      <p:sp>
        <p:nvSpPr>
          <p:cNvPr id="66" name="Rounded Rectangle 65"/>
          <p:cNvSpPr/>
          <p:nvPr/>
        </p:nvSpPr>
        <p:spPr>
          <a:xfrm>
            <a:off x="428596" y="1285860"/>
            <a:ext cx="150019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Autentificación</a:t>
            </a:r>
            <a:endParaRPr lang="es-MX" sz="1100" dirty="0"/>
          </a:p>
        </p:txBody>
      </p:sp>
      <p:sp>
        <p:nvSpPr>
          <p:cNvPr id="67" name="Rounded Rectangle 66"/>
          <p:cNvSpPr/>
          <p:nvPr/>
        </p:nvSpPr>
        <p:spPr>
          <a:xfrm>
            <a:off x="428596" y="1928802"/>
            <a:ext cx="150019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Control de permisos</a:t>
            </a:r>
            <a:endParaRPr lang="es-MX" sz="1100" dirty="0"/>
          </a:p>
        </p:txBody>
      </p:sp>
      <p:cxnSp>
        <p:nvCxnSpPr>
          <p:cNvPr id="69" name="Elbow Connector 68"/>
          <p:cNvCxnSpPr>
            <a:stCxn id="66" idx="2"/>
            <a:endCxn id="67" idx="0"/>
          </p:cNvCxnSpPr>
          <p:nvPr/>
        </p:nvCxnSpPr>
        <p:spPr>
          <a:xfrm rot="5400000">
            <a:off x="1071538" y="1821645"/>
            <a:ext cx="2143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7" idx="3"/>
            <a:endCxn id="59" idx="1"/>
          </p:cNvCxnSpPr>
          <p:nvPr/>
        </p:nvCxnSpPr>
        <p:spPr>
          <a:xfrm>
            <a:off x="1928794" y="2143116"/>
            <a:ext cx="42862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59" idx="2"/>
            <a:endCxn id="63" idx="0"/>
          </p:cNvCxnSpPr>
          <p:nvPr/>
        </p:nvCxnSpPr>
        <p:spPr>
          <a:xfrm rot="5400000">
            <a:off x="2035951" y="1500174"/>
            <a:ext cx="214314" cy="19288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59" idx="2"/>
            <a:endCxn id="65" idx="0"/>
          </p:cNvCxnSpPr>
          <p:nvPr/>
        </p:nvCxnSpPr>
        <p:spPr>
          <a:xfrm rot="5400000">
            <a:off x="2857488" y="2321711"/>
            <a:ext cx="214314" cy="285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3714744" y="2571744"/>
            <a:ext cx="150019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Reservaciones</a:t>
            </a:r>
            <a:endParaRPr lang="es-MX" sz="1100" dirty="0"/>
          </a:p>
        </p:txBody>
      </p:sp>
      <p:cxnSp>
        <p:nvCxnSpPr>
          <p:cNvPr id="83" name="Elbow Connector 82"/>
          <p:cNvCxnSpPr>
            <a:stCxn id="59" idx="2"/>
            <a:endCxn id="81" idx="0"/>
          </p:cNvCxnSpPr>
          <p:nvPr/>
        </p:nvCxnSpPr>
        <p:spPr>
          <a:xfrm rot="16200000" flipH="1">
            <a:off x="3679025" y="1785926"/>
            <a:ext cx="214314" cy="13573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63" idx="2"/>
            <a:endCxn id="60" idx="0"/>
          </p:cNvCxnSpPr>
          <p:nvPr/>
        </p:nvCxnSpPr>
        <p:spPr>
          <a:xfrm rot="16200000" flipH="1">
            <a:off x="2035951" y="2143116"/>
            <a:ext cx="642942" cy="235745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5" idx="2"/>
            <a:endCxn id="60" idx="0"/>
          </p:cNvCxnSpPr>
          <p:nvPr/>
        </p:nvCxnSpPr>
        <p:spPr>
          <a:xfrm rot="16200000" flipH="1">
            <a:off x="2857488" y="2964653"/>
            <a:ext cx="642942" cy="71438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81" idx="2"/>
            <a:endCxn id="60" idx="0"/>
          </p:cNvCxnSpPr>
          <p:nvPr/>
        </p:nvCxnSpPr>
        <p:spPr>
          <a:xfrm rot="5400000">
            <a:off x="3679025" y="2857496"/>
            <a:ext cx="642942" cy="92869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5357818" y="2571744"/>
            <a:ext cx="150019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Recursos</a:t>
            </a:r>
            <a:endParaRPr lang="es-MX" sz="1100" dirty="0"/>
          </a:p>
        </p:txBody>
      </p:sp>
      <p:sp>
        <p:nvSpPr>
          <p:cNvPr id="93" name="Rounded Rectangle 92"/>
          <p:cNvSpPr/>
          <p:nvPr/>
        </p:nvSpPr>
        <p:spPr>
          <a:xfrm>
            <a:off x="7000892" y="2571744"/>
            <a:ext cx="150019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…</a:t>
            </a:r>
            <a:endParaRPr lang="es-MX" sz="1100" dirty="0"/>
          </a:p>
        </p:txBody>
      </p:sp>
      <p:cxnSp>
        <p:nvCxnSpPr>
          <p:cNvPr id="95" name="Elbow Connector 94"/>
          <p:cNvCxnSpPr>
            <a:stCxn id="59" idx="2"/>
            <a:endCxn id="92" idx="0"/>
          </p:cNvCxnSpPr>
          <p:nvPr/>
        </p:nvCxnSpPr>
        <p:spPr>
          <a:xfrm rot="16200000" flipH="1">
            <a:off x="4500562" y="964389"/>
            <a:ext cx="214314" cy="30003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59" idx="2"/>
            <a:endCxn id="93" idx="0"/>
          </p:cNvCxnSpPr>
          <p:nvPr/>
        </p:nvCxnSpPr>
        <p:spPr>
          <a:xfrm rot="16200000" flipH="1">
            <a:off x="5322099" y="142852"/>
            <a:ext cx="214314" cy="46434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92" idx="2"/>
            <a:endCxn id="60" idx="0"/>
          </p:cNvCxnSpPr>
          <p:nvPr/>
        </p:nvCxnSpPr>
        <p:spPr>
          <a:xfrm rot="5400000">
            <a:off x="4500562" y="2035959"/>
            <a:ext cx="642942" cy="257176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93" idx="2"/>
            <a:endCxn id="60" idx="0"/>
          </p:cNvCxnSpPr>
          <p:nvPr/>
        </p:nvCxnSpPr>
        <p:spPr>
          <a:xfrm rot="5400000">
            <a:off x="5322099" y="1214422"/>
            <a:ext cx="642942" cy="421484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60" idx="2"/>
            <a:endCxn id="38" idx="0"/>
          </p:cNvCxnSpPr>
          <p:nvPr/>
        </p:nvCxnSpPr>
        <p:spPr>
          <a:xfrm rot="5400000">
            <a:off x="3321835" y="4286256"/>
            <a:ext cx="428628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ounded Rectangle 130"/>
          <p:cNvSpPr/>
          <p:nvPr/>
        </p:nvSpPr>
        <p:spPr>
          <a:xfrm>
            <a:off x="4357686" y="1928802"/>
            <a:ext cx="150019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Sistema Tickets</a:t>
            </a:r>
            <a:endParaRPr lang="es-MX" sz="1100" dirty="0"/>
          </a:p>
        </p:txBody>
      </p:sp>
      <p:cxnSp>
        <p:nvCxnSpPr>
          <p:cNvPr id="135" name="Elbow Connector 134"/>
          <p:cNvCxnSpPr>
            <a:stCxn id="59" idx="3"/>
            <a:endCxn id="131" idx="1"/>
          </p:cNvCxnSpPr>
          <p:nvPr/>
        </p:nvCxnSpPr>
        <p:spPr>
          <a:xfrm>
            <a:off x="3857620" y="2143116"/>
            <a:ext cx="50006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131" idx="3"/>
            <a:endCxn id="38" idx="0"/>
          </p:cNvCxnSpPr>
          <p:nvPr/>
        </p:nvCxnSpPr>
        <p:spPr>
          <a:xfrm flipH="1">
            <a:off x="3536149" y="2143116"/>
            <a:ext cx="2321735" cy="2357454"/>
          </a:xfrm>
          <a:prstGeom prst="bentConnector4">
            <a:avLst>
              <a:gd name="adj1" fmla="val -118564"/>
              <a:gd name="adj2" fmla="val 92525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ounded Rectangle 146"/>
          <p:cNvSpPr/>
          <p:nvPr/>
        </p:nvSpPr>
        <p:spPr>
          <a:xfrm>
            <a:off x="4357686" y="1285860"/>
            <a:ext cx="150019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Preferencias</a:t>
            </a:r>
            <a:endParaRPr lang="es-MX" sz="1100" dirty="0"/>
          </a:p>
        </p:txBody>
      </p:sp>
      <p:sp>
        <p:nvSpPr>
          <p:cNvPr id="148" name="Rounded Rectangle 147"/>
          <p:cNvSpPr/>
          <p:nvPr/>
        </p:nvSpPr>
        <p:spPr>
          <a:xfrm>
            <a:off x="2357422" y="1285860"/>
            <a:ext cx="150019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Administrador de usuarios</a:t>
            </a:r>
            <a:endParaRPr lang="es-MX" sz="1100" dirty="0"/>
          </a:p>
        </p:txBody>
      </p:sp>
      <p:cxnSp>
        <p:nvCxnSpPr>
          <p:cNvPr id="150" name="Elbow Connector 149"/>
          <p:cNvCxnSpPr>
            <a:stCxn id="59" idx="0"/>
            <a:endCxn id="148" idx="2"/>
          </p:cNvCxnSpPr>
          <p:nvPr/>
        </p:nvCxnSpPr>
        <p:spPr>
          <a:xfrm rot="5400000" flipH="1" flipV="1">
            <a:off x="3000364" y="1821645"/>
            <a:ext cx="2143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59" idx="0"/>
            <a:endCxn id="147" idx="2"/>
          </p:cNvCxnSpPr>
          <p:nvPr/>
        </p:nvCxnSpPr>
        <p:spPr>
          <a:xfrm rot="5400000" flipH="1" flipV="1">
            <a:off x="4000496" y="821513"/>
            <a:ext cx="214314" cy="2000264"/>
          </a:xfrm>
          <a:prstGeom prst="bentConnector3">
            <a:avLst>
              <a:gd name="adj1" fmla="val 366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hape 153"/>
          <p:cNvCxnSpPr>
            <a:stCxn id="147" idx="3"/>
            <a:endCxn id="38" idx="0"/>
          </p:cNvCxnSpPr>
          <p:nvPr/>
        </p:nvCxnSpPr>
        <p:spPr>
          <a:xfrm flipH="1">
            <a:off x="3536149" y="1500174"/>
            <a:ext cx="2321735" cy="3000396"/>
          </a:xfrm>
          <a:prstGeom prst="bentConnector4">
            <a:avLst>
              <a:gd name="adj1" fmla="val -118564"/>
              <a:gd name="adj2" fmla="val 94205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hape 157"/>
          <p:cNvCxnSpPr>
            <a:stCxn id="148" idx="0"/>
            <a:endCxn id="38" idx="0"/>
          </p:cNvCxnSpPr>
          <p:nvPr/>
        </p:nvCxnSpPr>
        <p:spPr>
          <a:xfrm rot="16200000" flipH="1">
            <a:off x="1714480" y="2678901"/>
            <a:ext cx="3214710" cy="428628"/>
          </a:xfrm>
          <a:prstGeom prst="bentConnector5">
            <a:avLst>
              <a:gd name="adj1" fmla="val -7111"/>
              <a:gd name="adj2" fmla="val 1286104"/>
              <a:gd name="adj3" fmla="val 94297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77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Metas</a:t>
            </a:r>
            <a:endParaRPr lang="es-MX" dirty="0"/>
          </a:p>
        </p:txBody>
      </p:sp>
      <p:sp>
        <p:nvSpPr>
          <p:cNvPr id="5" name="Rounded Rectangle 4"/>
          <p:cNvSpPr/>
          <p:nvPr/>
        </p:nvSpPr>
        <p:spPr>
          <a:xfrm>
            <a:off x="500034" y="2571744"/>
            <a:ext cx="1000132" cy="5715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Fachada y servicio de prueba</a:t>
            </a:r>
            <a:endParaRPr lang="es-MX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1785918" y="2643182"/>
            <a:ext cx="1000132" cy="4286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Localizador de servicios</a:t>
            </a:r>
            <a:endParaRPr lang="es-MX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3071802" y="2643182"/>
            <a:ext cx="1071570" cy="4286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Notificaciones tiempo real</a:t>
            </a:r>
            <a:endParaRPr lang="es-MX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500034" y="3786190"/>
            <a:ext cx="1071570" cy="4286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Sección API</a:t>
            </a:r>
            <a:endParaRPr lang="es-MX" sz="1100" dirty="0"/>
          </a:p>
        </p:txBody>
      </p:sp>
      <p:sp>
        <p:nvSpPr>
          <p:cNvPr id="9" name="Rounded Rectangle 8"/>
          <p:cNvSpPr/>
          <p:nvPr/>
        </p:nvSpPr>
        <p:spPr>
          <a:xfrm>
            <a:off x="1928794" y="3786190"/>
            <a:ext cx="1071570" cy="4286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Reservaciones</a:t>
            </a:r>
            <a:endParaRPr lang="es-MX" sz="1100" dirty="0"/>
          </a:p>
        </p:txBody>
      </p:sp>
      <p:sp>
        <p:nvSpPr>
          <p:cNvPr id="10" name="Rounded Rectangle 9"/>
          <p:cNvSpPr/>
          <p:nvPr/>
        </p:nvSpPr>
        <p:spPr>
          <a:xfrm>
            <a:off x="4500562" y="2571744"/>
            <a:ext cx="1214446" cy="5715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Secuencia de Inicialización configurable</a:t>
            </a:r>
            <a:endParaRPr lang="es-MX" sz="1100" dirty="0"/>
          </a:p>
        </p:txBody>
      </p:sp>
      <p:sp>
        <p:nvSpPr>
          <p:cNvPr id="11" name="Rounded Rectangle 10"/>
          <p:cNvSpPr/>
          <p:nvPr/>
        </p:nvSpPr>
        <p:spPr>
          <a:xfrm>
            <a:off x="3357554" y="3786190"/>
            <a:ext cx="1071570" cy="4286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Administrador de usuarios</a:t>
            </a:r>
            <a:endParaRPr lang="es-MX" sz="1100" dirty="0"/>
          </a:p>
        </p:txBody>
      </p:sp>
      <p:sp>
        <p:nvSpPr>
          <p:cNvPr id="13" name="Rounded Rectangle 12"/>
          <p:cNvSpPr/>
          <p:nvPr/>
        </p:nvSpPr>
        <p:spPr>
          <a:xfrm>
            <a:off x="6143636" y="2643182"/>
            <a:ext cx="1143008" cy="4286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Carga de estilo dinámica</a:t>
            </a:r>
            <a:endParaRPr lang="es-MX" sz="1100" dirty="0"/>
          </a:p>
        </p:txBody>
      </p:sp>
      <p:sp>
        <p:nvSpPr>
          <p:cNvPr id="14" name="Rounded Rectangle 13"/>
          <p:cNvSpPr/>
          <p:nvPr/>
        </p:nvSpPr>
        <p:spPr>
          <a:xfrm>
            <a:off x="7643834" y="2643182"/>
            <a:ext cx="1143008" cy="4286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Autentificación</a:t>
            </a:r>
            <a:endParaRPr lang="es-MX" sz="1100" dirty="0"/>
          </a:p>
        </p:txBody>
      </p:sp>
      <p:cxnSp>
        <p:nvCxnSpPr>
          <p:cNvPr id="16" name="Elbow Connector 15"/>
          <p:cNvCxnSpPr>
            <a:stCxn id="5" idx="3"/>
            <a:endCxn id="6" idx="1"/>
          </p:cNvCxnSpPr>
          <p:nvPr/>
        </p:nvCxnSpPr>
        <p:spPr>
          <a:xfrm>
            <a:off x="1500166" y="2857496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3"/>
            <a:endCxn id="7" idx="1"/>
          </p:cNvCxnSpPr>
          <p:nvPr/>
        </p:nvCxnSpPr>
        <p:spPr>
          <a:xfrm>
            <a:off x="2786050" y="2857496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3"/>
            <a:endCxn id="10" idx="1"/>
          </p:cNvCxnSpPr>
          <p:nvPr/>
        </p:nvCxnSpPr>
        <p:spPr>
          <a:xfrm>
            <a:off x="4143372" y="2857496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" idx="3"/>
            <a:endCxn id="13" idx="1"/>
          </p:cNvCxnSpPr>
          <p:nvPr/>
        </p:nvCxnSpPr>
        <p:spPr>
          <a:xfrm>
            <a:off x="5715008" y="2857496"/>
            <a:ext cx="42862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3" idx="3"/>
            <a:endCxn id="14" idx="1"/>
          </p:cNvCxnSpPr>
          <p:nvPr/>
        </p:nvCxnSpPr>
        <p:spPr>
          <a:xfrm>
            <a:off x="7286644" y="2857496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14" idx="3"/>
            <a:endCxn id="8" idx="1"/>
          </p:cNvCxnSpPr>
          <p:nvPr/>
        </p:nvCxnSpPr>
        <p:spPr>
          <a:xfrm flipH="1">
            <a:off x="500034" y="2857496"/>
            <a:ext cx="8286808" cy="1143008"/>
          </a:xfrm>
          <a:prstGeom prst="bentConnector5">
            <a:avLst>
              <a:gd name="adj1" fmla="val -2759"/>
              <a:gd name="adj2" fmla="val 50000"/>
              <a:gd name="adj3" fmla="val 1027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8" idx="3"/>
            <a:endCxn id="9" idx="1"/>
          </p:cNvCxnSpPr>
          <p:nvPr/>
        </p:nvCxnSpPr>
        <p:spPr>
          <a:xfrm>
            <a:off x="1571604" y="4000504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9" idx="3"/>
            <a:endCxn id="11" idx="1"/>
          </p:cNvCxnSpPr>
          <p:nvPr/>
        </p:nvCxnSpPr>
        <p:spPr>
          <a:xfrm>
            <a:off x="3000364" y="4000504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1" idx="3"/>
            <a:endCxn id="47" idx="1"/>
          </p:cNvCxnSpPr>
          <p:nvPr/>
        </p:nvCxnSpPr>
        <p:spPr>
          <a:xfrm>
            <a:off x="4429124" y="4000504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00034" y="1357298"/>
            <a:ext cx="1000132" cy="57150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Preparación SVN</a:t>
            </a:r>
            <a:endParaRPr lang="es-MX" sz="1100" dirty="0"/>
          </a:p>
        </p:txBody>
      </p:sp>
      <p:sp>
        <p:nvSpPr>
          <p:cNvPr id="35" name="Rounded Rectangle 34"/>
          <p:cNvSpPr/>
          <p:nvPr/>
        </p:nvSpPr>
        <p:spPr>
          <a:xfrm>
            <a:off x="1785918" y="1357298"/>
            <a:ext cx="1000132" cy="57150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Preparación Java Server</a:t>
            </a:r>
            <a:endParaRPr lang="es-MX" sz="1100" dirty="0"/>
          </a:p>
        </p:txBody>
      </p:sp>
      <p:sp>
        <p:nvSpPr>
          <p:cNvPr id="36" name="Rounded Rectangle 35"/>
          <p:cNvSpPr/>
          <p:nvPr/>
        </p:nvSpPr>
        <p:spPr>
          <a:xfrm>
            <a:off x="3071802" y="1214422"/>
            <a:ext cx="1428760" cy="85725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Preparación Proceso Integración Continua</a:t>
            </a:r>
            <a:endParaRPr lang="es-MX" sz="1100" dirty="0"/>
          </a:p>
        </p:txBody>
      </p:sp>
      <p:sp>
        <p:nvSpPr>
          <p:cNvPr id="37" name="Rounded Rectangle 36"/>
          <p:cNvSpPr/>
          <p:nvPr/>
        </p:nvSpPr>
        <p:spPr>
          <a:xfrm>
            <a:off x="4857752" y="1357298"/>
            <a:ext cx="1000132" cy="57150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Preparación control de defectos</a:t>
            </a:r>
            <a:endParaRPr lang="es-MX" sz="1100" dirty="0"/>
          </a:p>
        </p:txBody>
      </p:sp>
      <p:cxnSp>
        <p:nvCxnSpPr>
          <p:cNvPr id="39" name="Elbow Connector 38"/>
          <p:cNvCxnSpPr>
            <a:stCxn id="34" idx="3"/>
            <a:endCxn id="35" idx="1"/>
          </p:cNvCxnSpPr>
          <p:nvPr/>
        </p:nvCxnSpPr>
        <p:spPr>
          <a:xfrm>
            <a:off x="1500166" y="1643050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5" idx="3"/>
            <a:endCxn id="36" idx="1"/>
          </p:cNvCxnSpPr>
          <p:nvPr/>
        </p:nvCxnSpPr>
        <p:spPr>
          <a:xfrm>
            <a:off x="2786050" y="1643050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6" idx="3"/>
            <a:endCxn id="37" idx="1"/>
          </p:cNvCxnSpPr>
          <p:nvPr/>
        </p:nvCxnSpPr>
        <p:spPr>
          <a:xfrm>
            <a:off x="4500562" y="1643050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37" idx="3"/>
            <a:endCxn id="5" idx="1"/>
          </p:cNvCxnSpPr>
          <p:nvPr/>
        </p:nvCxnSpPr>
        <p:spPr>
          <a:xfrm flipH="1">
            <a:off x="500034" y="1643050"/>
            <a:ext cx="5357850" cy="1214446"/>
          </a:xfrm>
          <a:prstGeom prst="bentConnector5">
            <a:avLst>
              <a:gd name="adj1" fmla="val -4267"/>
              <a:gd name="adj2" fmla="val 50000"/>
              <a:gd name="adj3" fmla="val 1042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4786314" y="3786190"/>
            <a:ext cx="1071570" cy="4286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Control de permisos</a:t>
            </a:r>
            <a:endParaRPr lang="es-MX" sz="1100" dirty="0"/>
          </a:p>
        </p:txBody>
      </p:sp>
      <p:sp>
        <p:nvSpPr>
          <p:cNvPr id="50" name="Rounded Rectangle 49"/>
          <p:cNvSpPr/>
          <p:nvPr/>
        </p:nvSpPr>
        <p:spPr>
          <a:xfrm>
            <a:off x="6215074" y="3786190"/>
            <a:ext cx="1071570" cy="4286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Tablero</a:t>
            </a:r>
            <a:endParaRPr lang="es-MX" sz="1100" dirty="0"/>
          </a:p>
        </p:txBody>
      </p:sp>
      <p:cxnSp>
        <p:nvCxnSpPr>
          <p:cNvPr id="52" name="Elbow Connector 51"/>
          <p:cNvCxnSpPr>
            <a:stCxn id="47" idx="3"/>
            <a:endCxn id="50" idx="1"/>
          </p:cNvCxnSpPr>
          <p:nvPr/>
        </p:nvCxnSpPr>
        <p:spPr>
          <a:xfrm>
            <a:off x="5857884" y="4000504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7715272" y="3786190"/>
            <a:ext cx="1071570" cy="4286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Huéspedes</a:t>
            </a:r>
            <a:endParaRPr lang="es-MX" sz="1100" dirty="0"/>
          </a:p>
        </p:txBody>
      </p:sp>
      <p:cxnSp>
        <p:nvCxnSpPr>
          <p:cNvPr id="56" name="Elbow Connector 55"/>
          <p:cNvCxnSpPr>
            <a:stCxn id="50" idx="3"/>
            <a:endCxn id="54" idx="1"/>
          </p:cNvCxnSpPr>
          <p:nvPr/>
        </p:nvCxnSpPr>
        <p:spPr>
          <a:xfrm>
            <a:off x="7286644" y="4000504"/>
            <a:ext cx="42862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500034" y="4714884"/>
            <a:ext cx="1071570" cy="4286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Cuartos</a:t>
            </a:r>
            <a:endParaRPr lang="es-MX" sz="1100" dirty="0"/>
          </a:p>
        </p:txBody>
      </p:sp>
      <p:cxnSp>
        <p:nvCxnSpPr>
          <p:cNvPr id="60" name="Shape 59"/>
          <p:cNvCxnSpPr>
            <a:stCxn id="54" idx="3"/>
            <a:endCxn id="58" idx="1"/>
          </p:cNvCxnSpPr>
          <p:nvPr/>
        </p:nvCxnSpPr>
        <p:spPr>
          <a:xfrm flipH="1">
            <a:off x="500034" y="4000504"/>
            <a:ext cx="8286808" cy="928694"/>
          </a:xfrm>
          <a:prstGeom prst="bentConnector5">
            <a:avLst>
              <a:gd name="adj1" fmla="val -2759"/>
              <a:gd name="adj2" fmla="val 50000"/>
              <a:gd name="adj3" fmla="val 1027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1928794" y="4714884"/>
            <a:ext cx="1071570" cy="4286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Recursos</a:t>
            </a:r>
            <a:endParaRPr lang="es-MX" sz="1100" dirty="0"/>
          </a:p>
        </p:txBody>
      </p:sp>
      <p:sp>
        <p:nvSpPr>
          <p:cNvPr id="63" name="Rounded Rectangle 62"/>
          <p:cNvSpPr/>
          <p:nvPr/>
        </p:nvSpPr>
        <p:spPr>
          <a:xfrm>
            <a:off x="4786314" y="4714884"/>
            <a:ext cx="1071570" cy="4286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Reportes</a:t>
            </a:r>
            <a:endParaRPr lang="es-MX" sz="1100" dirty="0"/>
          </a:p>
        </p:txBody>
      </p:sp>
      <p:sp>
        <p:nvSpPr>
          <p:cNvPr id="64" name="Rounded Rectangle 63"/>
          <p:cNvSpPr/>
          <p:nvPr/>
        </p:nvSpPr>
        <p:spPr>
          <a:xfrm>
            <a:off x="3357554" y="4714884"/>
            <a:ext cx="1071570" cy="4286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…</a:t>
            </a:r>
            <a:endParaRPr lang="es-MX" sz="1100" dirty="0"/>
          </a:p>
        </p:txBody>
      </p:sp>
      <p:sp>
        <p:nvSpPr>
          <p:cNvPr id="65" name="Rounded Rectangle 64"/>
          <p:cNvSpPr/>
          <p:nvPr/>
        </p:nvSpPr>
        <p:spPr>
          <a:xfrm>
            <a:off x="6215074" y="4714884"/>
            <a:ext cx="1071570" cy="4286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Sistema Tickets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715272" y="4714884"/>
            <a:ext cx="1071570" cy="4286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Preferencias</a:t>
            </a:r>
            <a:endParaRPr lang="es-MX" sz="1100" dirty="0"/>
          </a:p>
        </p:txBody>
      </p:sp>
      <p:sp>
        <p:nvSpPr>
          <p:cNvPr id="67" name="Rounded Rectangle 66"/>
          <p:cNvSpPr/>
          <p:nvPr/>
        </p:nvSpPr>
        <p:spPr>
          <a:xfrm>
            <a:off x="500034" y="5643578"/>
            <a:ext cx="1071570" cy="4286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Servicio IM interno</a:t>
            </a:r>
            <a:endParaRPr lang="es-MX" sz="1100" dirty="0"/>
          </a:p>
        </p:txBody>
      </p:sp>
      <p:cxnSp>
        <p:nvCxnSpPr>
          <p:cNvPr id="69" name="Elbow Connector 68"/>
          <p:cNvCxnSpPr>
            <a:stCxn id="58" idx="3"/>
            <a:endCxn id="62" idx="1"/>
          </p:cNvCxnSpPr>
          <p:nvPr/>
        </p:nvCxnSpPr>
        <p:spPr>
          <a:xfrm>
            <a:off x="1571604" y="4929198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2" idx="3"/>
            <a:endCxn id="64" idx="1"/>
          </p:cNvCxnSpPr>
          <p:nvPr/>
        </p:nvCxnSpPr>
        <p:spPr>
          <a:xfrm>
            <a:off x="3000364" y="4929198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4" idx="3"/>
            <a:endCxn id="63" idx="1"/>
          </p:cNvCxnSpPr>
          <p:nvPr/>
        </p:nvCxnSpPr>
        <p:spPr>
          <a:xfrm>
            <a:off x="4429124" y="4929198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3" idx="3"/>
            <a:endCxn id="65" idx="1"/>
          </p:cNvCxnSpPr>
          <p:nvPr/>
        </p:nvCxnSpPr>
        <p:spPr>
          <a:xfrm>
            <a:off x="5857884" y="4929198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5" idx="3"/>
            <a:endCxn id="66" idx="1"/>
          </p:cNvCxnSpPr>
          <p:nvPr/>
        </p:nvCxnSpPr>
        <p:spPr>
          <a:xfrm>
            <a:off x="7286644" y="4929198"/>
            <a:ext cx="42862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hape 78"/>
          <p:cNvCxnSpPr>
            <a:stCxn id="66" idx="3"/>
            <a:endCxn id="67" idx="1"/>
          </p:cNvCxnSpPr>
          <p:nvPr/>
        </p:nvCxnSpPr>
        <p:spPr>
          <a:xfrm flipH="1">
            <a:off x="500034" y="4929198"/>
            <a:ext cx="8286808" cy="928694"/>
          </a:xfrm>
          <a:prstGeom prst="bentConnector5">
            <a:avLst>
              <a:gd name="adj1" fmla="val -2759"/>
              <a:gd name="adj2" fmla="val 50000"/>
              <a:gd name="adj3" fmla="val 1027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7719462" y="214290"/>
            <a:ext cx="142876" cy="14287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7858148" y="142852"/>
            <a:ext cx="932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Preparaci</a:t>
            </a:r>
            <a:r>
              <a:rPr lang="es-MX" sz="1200" dirty="0" smtClean="0"/>
              <a:t>ó</a:t>
            </a:r>
            <a:r>
              <a:rPr lang="es-MX" sz="1200" dirty="0" smtClean="0"/>
              <a:t>n</a:t>
            </a:r>
            <a:endParaRPr lang="es-MX" sz="1200" dirty="0"/>
          </a:p>
        </p:txBody>
      </p:sp>
      <p:sp>
        <p:nvSpPr>
          <p:cNvPr id="83" name="Rounded Rectangle 82"/>
          <p:cNvSpPr/>
          <p:nvPr/>
        </p:nvSpPr>
        <p:spPr>
          <a:xfrm>
            <a:off x="7719462" y="500042"/>
            <a:ext cx="142876" cy="14287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7858148" y="428604"/>
            <a:ext cx="587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Critico</a:t>
            </a:r>
            <a:endParaRPr lang="es-MX" sz="1200" dirty="0"/>
          </a:p>
        </p:txBody>
      </p:sp>
      <p:sp>
        <p:nvSpPr>
          <p:cNvPr id="85" name="Rounded Rectangle 84"/>
          <p:cNvSpPr/>
          <p:nvPr/>
        </p:nvSpPr>
        <p:spPr>
          <a:xfrm>
            <a:off x="7719462" y="785794"/>
            <a:ext cx="142876" cy="14287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7858148" y="714356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Misión</a:t>
            </a:r>
            <a:endParaRPr lang="es-MX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5857884" y="1000108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15 días</a:t>
            </a:r>
            <a:endParaRPr lang="es-MX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2873335" y="3429000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45 días</a:t>
            </a:r>
            <a:endParaRPr lang="es-MX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1500166" y="5357826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75 días</a:t>
            </a:r>
            <a:endParaRPr lang="es-MX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7929586" y="6357958"/>
            <a:ext cx="1061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Total 150 días</a:t>
            </a:r>
            <a:endParaRPr lang="es-MX" sz="1200" b="1" dirty="0"/>
          </a:p>
        </p:txBody>
      </p:sp>
      <p:sp>
        <p:nvSpPr>
          <p:cNvPr id="95" name="Rounded Rectangle 94"/>
          <p:cNvSpPr/>
          <p:nvPr/>
        </p:nvSpPr>
        <p:spPr>
          <a:xfrm>
            <a:off x="2285984" y="5572140"/>
            <a:ext cx="1285884" cy="57150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Implementación en campo</a:t>
            </a:r>
            <a:endParaRPr lang="es-MX" sz="1100" dirty="0"/>
          </a:p>
        </p:txBody>
      </p:sp>
      <p:cxnSp>
        <p:nvCxnSpPr>
          <p:cNvPr id="97" name="Elbow Connector 96"/>
          <p:cNvCxnSpPr>
            <a:stCxn id="67" idx="3"/>
            <a:endCxn id="95" idx="1"/>
          </p:cNvCxnSpPr>
          <p:nvPr/>
        </p:nvCxnSpPr>
        <p:spPr>
          <a:xfrm>
            <a:off x="1571604" y="5857892"/>
            <a:ext cx="71438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643306" y="5357826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15 días</a:t>
            </a:r>
            <a:endParaRPr lang="es-MX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86182" y="1714488"/>
            <a:ext cx="1000132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Director Ingeniería</a:t>
            </a:r>
            <a:endParaRPr lang="es-MX" sz="1100" dirty="0"/>
          </a:p>
        </p:txBody>
      </p:sp>
      <p:sp>
        <p:nvSpPr>
          <p:cNvPr id="5" name="Rounded Rectangle 4"/>
          <p:cNvSpPr/>
          <p:nvPr/>
        </p:nvSpPr>
        <p:spPr>
          <a:xfrm>
            <a:off x="2000232" y="2428868"/>
            <a:ext cx="1000132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Arquitecto</a:t>
            </a:r>
          </a:p>
          <a:p>
            <a:pPr algn="ctr"/>
            <a:r>
              <a:rPr lang="es-MX" sz="1100" dirty="0" smtClean="0"/>
              <a:t>Software</a:t>
            </a:r>
            <a:endParaRPr lang="es-MX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7286644" y="2428868"/>
            <a:ext cx="1000132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Coordinador</a:t>
            </a:r>
          </a:p>
          <a:p>
            <a:pPr algn="ctr"/>
            <a:r>
              <a:rPr lang="es-MX" sz="1100" dirty="0" smtClean="0"/>
              <a:t>Producto</a:t>
            </a:r>
            <a:endParaRPr lang="es-MX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5429256" y="2428868"/>
            <a:ext cx="1000132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Coordinador</a:t>
            </a:r>
          </a:p>
          <a:p>
            <a:pPr algn="ctr"/>
            <a:r>
              <a:rPr lang="es-MX" sz="1100" dirty="0" smtClean="0"/>
              <a:t>Calidad</a:t>
            </a:r>
            <a:endParaRPr lang="es-MX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357158" y="3357562"/>
            <a:ext cx="1000132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Desarrollador Líder </a:t>
            </a:r>
            <a:r>
              <a:rPr lang="es-MX" sz="1100" dirty="0" err="1" smtClean="0"/>
              <a:t>Flex</a:t>
            </a:r>
            <a:endParaRPr lang="es-MX" sz="1100" dirty="0"/>
          </a:p>
        </p:txBody>
      </p:sp>
      <p:sp>
        <p:nvSpPr>
          <p:cNvPr id="9" name="Rounded Rectangle 8"/>
          <p:cNvSpPr/>
          <p:nvPr/>
        </p:nvSpPr>
        <p:spPr>
          <a:xfrm>
            <a:off x="357158" y="4143380"/>
            <a:ext cx="1000132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Desarrollador </a:t>
            </a:r>
            <a:r>
              <a:rPr lang="es-MX" sz="1100" dirty="0" err="1" smtClean="0"/>
              <a:t>Flex</a:t>
            </a:r>
            <a:endParaRPr lang="es-MX" sz="1100" dirty="0"/>
          </a:p>
        </p:txBody>
      </p:sp>
      <p:sp>
        <p:nvSpPr>
          <p:cNvPr id="10" name="Rounded Rectangle 9"/>
          <p:cNvSpPr/>
          <p:nvPr/>
        </p:nvSpPr>
        <p:spPr>
          <a:xfrm>
            <a:off x="357158" y="4786322"/>
            <a:ext cx="1000132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Desarrollador </a:t>
            </a:r>
            <a:r>
              <a:rPr lang="es-MX" sz="1100" dirty="0" err="1" smtClean="0"/>
              <a:t>Flex</a:t>
            </a:r>
            <a:endParaRPr lang="es-MX" sz="1100" dirty="0"/>
          </a:p>
        </p:txBody>
      </p:sp>
      <p:sp>
        <p:nvSpPr>
          <p:cNvPr id="11" name="Rounded Rectangle 10"/>
          <p:cNvSpPr/>
          <p:nvPr/>
        </p:nvSpPr>
        <p:spPr>
          <a:xfrm>
            <a:off x="357158" y="5500702"/>
            <a:ext cx="1000132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Desarrollador </a:t>
            </a:r>
            <a:r>
              <a:rPr lang="es-MX" sz="1100" dirty="0" err="1" smtClean="0"/>
              <a:t>Flex</a:t>
            </a:r>
            <a:endParaRPr lang="es-MX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1643042" y="3357562"/>
            <a:ext cx="1000132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Desarrollador Líder </a:t>
            </a:r>
            <a:r>
              <a:rPr lang="es-MX" sz="1100" dirty="0" err="1" smtClean="0"/>
              <a:t>Flex</a:t>
            </a:r>
            <a:endParaRPr lang="es-MX" sz="1100" dirty="0"/>
          </a:p>
        </p:txBody>
      </p:sp>
      <p:sp>
        <p:nvSpPr>
          <p:cNvPr id="13" name="Rounded Rectangle 12"/>
          <p:cNvSpPr/>
          <p:nvPr/>
        </p:nvSpPr>
        <p:spPr>
          <a:xfrm>
            <a:off x="1643042" y="4143380"/>
            <a:ext cx="1000132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Desarrollador </a:t>
            </a:r>
            <a:r>
              <a:rPr lang="es-MX" sz="1100" dirty="0" err="1" smtClean="0"/>
              <a:t>Flex</a:t>
            </a:r>
            <a:endParaRPr lang="es-MX" sz="1100" dirty="0"/>
          </a:p>
        </p:txBody>
      </p:sp>
      <p:sp>
        <p:nvSpPr>
          <p:cNvPr id="14" name="Rounded Rectangle 13"/>
          <p:cNvSpPr/>
          <p:nvPr/>
        </p:nvSpPr>
        <p:spPr>
          <a:xfrm>
            <a:off x="1643042" y="4786322"/>
            <a:ext cx="1000132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Desarrollador </a:t>
            </a:r>
            <a:r>
              <a:rPr lang="es-MX" sz="1100" dirty="0" err="1" smtClean="0"/>
              <a:t>Flex</a:t>
            </a:r>
            <a:endParaRPr lang="es-MX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1643042" y="5500702"/>
            <a:ext cx="1000132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Desarrollador </a:t>
            </a:r>
            <a:r>
              <a:rPr lang="es-MX" sz="1100" dirty="0" err="1" smtClean="0"/>
              <a:t>Flex</a:t>
            </a:r>
            <a:endParaRPr lang="es-MX" sz="1100" dirty="0"/>
          </a:p>
        </p:txBody>
      </p:sp>
      <p:sp>
        <p:nvSpPr>
          <p:cNvPr id="16" name="Rounded Rectangle 15"/>
          <p:cNvSpPr/>
          <p:nvPr/>
        </p:nvSpPr>
        <p:spPr>
          <a:xfrm>
            <a:off x="2928926" y="3357562"/>
            <a:ext cx="1071570" cy="5000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Desarrollador Líder </a:t>
            </a:r>
            <a:r>
              <a:rPr lang="es-MX" sz="1100" dirty="0" err="1" smtClean="0"/>
              <a:t>Objective</a:t>
            </a:r>
            <a:r>
              <a:rPr lang="es-MX" sz="1100" dirty="0" smtClean="0"/>
              <a:t> C</a:t>
            </a:r>
            <a:endParaRPr lang="es-MX" sz="1100" dirty="0"/>
          </a:p>
        </p:txBody>
      </p:sp>
      <p:sp>
        <p:nvSpPr>
          <p:cNvPr id="17" name="Rounded Rectangle 16"/>
          <p:cNvSpPr/>
          <p:nvPr/>
        </p:nvSpPr>
        <p:spPr>
          <a:xfrm>
            <a:off x="2928926" y="4143380"/>
            <a:ext cx="1000132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Desarrollador </a:t>
            </a:r>
            <a:r>
              <a:rPr lang="es-MX" sz="1100" dirty="0" err="1" smtClean="0"/>
              <a:t>Objective</a:t>
            </a:r>
            <a:r>
              <a:rPr lang="es-MX" sz="1100" dirty="0" smtClean="0"/>
              <a:t> C</a:t>
            </a:r>
            <a:endParaRPr lang="es-MX" sz="1100" dirty="0"/>
          </a:p>
        </p:txBody>
      </p:sp>
      <p:sp>
        <p:nvSpPr>
          <p:cNvPr id="18" name="Rounded Rectangle 17"/>
          <p:cNvSpPr/>
          <p:nvPr/>
        </p:nvSpPr>
        <p:spPr>
          <a:xfrm>
            <a:off x="2928926" y="4786322"/>
            <a:ext cx="1000132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Desarrollador</a:t>
            </a:r>
          </a:p>
          <a:p>
            <a:pPr algn="ctr"/>
            <a:r>
              <a:rPr lang="es-MX" sz="1100" dirty="0" err="1" smtClean="0"/>
              <a:t>Objective</a:t>
            </a:r>
            <a:r>
              <a:rPr lang="es-MX" sz="1100" dirty="0" smtClean="0"/>
              <a:t> C</a:t>
            </a:r>
            <a:endParaRPr lang="es-MX" sz="1100" dirty="0"/>
          </a:p>
        </p:txBody>
      </p:sp>
      <p:sp>
        <p:nvSpPr>
          <p:cNvPr id="20" name="Rounded Rectangle 19"/>
          <p:cNvSpPr/>
          <p:nvPr/>
        </p:nvSpPr>
        <p:spPr>
          <a:xfrm>
            <a:off x="6572264" y="3286124"/>
            <a:ext cx="107157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Administrador de Proyecto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572264" y="3857628"/>
            <a:ext cx="107157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Administrador de Proyecto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429256" y="4143380"/>
            <a:ext cx="1000132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err="1" smtClean="0"/>
              <a:t>Tester</a:t>
            </a:r>
            <a:endParaRPr lang="es-MX" sz="1100" dirty="0"/>
          </a:p>
        </p:txBody>
      </p:sp>
      <p:sp>
        <p:nvSpPr>
          <p:cNvPr id="23" name="Rounded Rectangle 22"/>
          <p:cNvSpPr/>
          <p:nvPr/>
        </p:nvSpPr>
        <p:spPr>
          <a:xfrm>
            <a:off x="5429256" y="4786322"/>
            <a:ext cx="1000132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err="1" smtClean="0"/>
              <a:t>Tester</a:t>
            </a:r>
            <a:endParaRPr lang="es-MX" sz="1100" dirty="0"/>
          </a:p>
        </p:txBody>
      </p:sp>
      <p:sp>
        <p:nvSpPr>
          <p:cNvPr id="24" name="Rounded Rectangle 23"/>
          <p:cNvSpPr/>
          <p:nvPr/>
        </p:nvSpPr>
        <p:spPr>
          <a:xfrm>
            <a:off x="5429256" y="5500702"/>
            <a:ext cx="1000132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err="1" smtClean="0"/>
              <a:t>Tester</a:t>
            </a:r>
            <a:endParaRPr lang="es-MX" sz="1100" dirty="0"/>
          </a:p>
        </p:txBody>
      </p:sp>
      <p:sp>
        <p:nvSpPr>
          <p:cNvPr id="25" name="Rounded Rectangle 24"/>
          <p:cNvSpPr/>
          <p:nvPr/>
        </p:nvSpPr>
        <p:spPr>
          <a:xfrm>
            <a:off x="8001024" y="3286124"/>
            <a:ext cx="1000132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Diseñador</a:t>
            </a:r>
            <a:endParaRPr lang="es-MX" sz="1100" dirty="0"/>
          </a:p>
        </p:txBody>
      </p:sp>
      <p:sp>
        <p:nvSpPr>
          <p:cNvPr id="26" name="Rounded Rectangle 25"/>
          <p:cNvSpPr/>
          <p:nvPr/>
        </p:nvSpPr>
        <p:spPr>
          <a:xfrm>
            <a:off x="8001024" y="3857628"/>
            <a:ext cx="1000132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Diseñador</a:t>
            </a:r>
            <a:endParaRPr lang="es-MX" sz="1100" dirty="0"/>
          </a:p>
        </p:txBody>
      </p:sp>
      <p:cxnSp>
        <p:nvCxnSpPr>
          <p:cNvPr id="28" name="Elbow Connector 27"/>
          <p:cNvCxnSpPr>
            <a:stCxn id="4" idx="2"/>
            <a:endCxn id="5" idx="0"/>
          </p:cNvCxnSpPr>
          <p:nvPr/>
        </p:nvCxnSpPr>
        <p:spPr>
          <a:xfrm rot="5400000">
            <a:off x="3250397" y="1393017"/>
            <a:ext cx="285752" cy="17859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" idx="2"/>
            <a:endCxn id="7" idx="0"/>
          </p:cNvCxnSpPr>
          <p:nvPr/>
        </p:nvCxnSpPr>
        <p:spPr>
          <a:xfrm rot="16200000" flipH="1">
            <a:off x="4964909" y="1464455"/>
            <a:ext cx="285752" cy="16430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4" idx="2"/>
            <a:endCxn id="6" idx="0"/>
          </p:cNvCxnSpPr>
          <p:nvPr/>
        </p:nvCxnSpPr>
        <p:spPr>
          <a:xfrm rot="16200000" flipH="1">
            <a:off x="5893603" y="535761"/>
            <a:ext cx="285752" cy="35004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6" idx="2"/>
            <a:endCxn id="20" idx="0"/>
          </p:cNvCxnSpPr>
          <p:nvPr/>
        </p:nvCxnSpPr>
        <p:spPr>
          <a:xfrm rot="5400000">
            <a:off x="7233066" y="2732480"/>
            <a:ext cx="428628" cy="67866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" idx="2"/>
            <a:endCxn id="25" idx="0"/>
          </p:cNvCxnSpPr>
          <p:nvPr/>
        </p:nvCxnSpPr>
        <p:spPr>
          <a:xfrm rot="16200000" flipH="1">
            <a:off x="7929586" y="2714620"/>
            <a:ext cx="428628" cy="7143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0" idx="2"/>
            <a:endCxn id="21" idx="0"/>
          </p:cNvCxnSpPr>
          <p:nvPr/>
        </p:nvCxnSpPr>
        <p:spPr>
          <a:xfrm rot="5400000">
            <a:off x="7036611" y="3786190"/>
            <a:ext cx="142876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5" idx="2"/>
            <a:endCxn id="26" idx="0"/>
          </p:cNvCxnSpPr>
          <p:nvPr/>
        </p:nvCxnSpPr>
        <p:spPr>
          <a:xfrm rot="5400000">
            <a:off x="8429652" y="3786190"/>
            <a:ext cx="142876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5" idx="2"/>
            <a:endCxn id="8" idx="0"/>
          </p:cNvCxnSpPr>
          <p:nvPr/>
        </p:nvCxnSpPr>
        <p:spPr>
          <a:xfrm rot="5400000">
            <a:off x="1428728" y="2285992"/>
            <a:ext cx="500066" cy="16430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5" idx="2"/>
            <a:endCxn id="12" idx="0"/>
          </p:cNvCxnSpPr>
          <p:nvPr/>
        </p:nvCxnSpPr>
        <p:spPr>
          <a:xfrm rot="5400000">
            <a:off x="2071670" y="2928934"/>
            <a:ext cx="500066" cy="3571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5" idx="2"/>
            <a:endCxn id="16" idx="0"/>
          </p:cNvCxnSpPr>
          <p:nvPr/>
        </p:nvCxnSpPr>
        <p:spPr>
          <a:xfrm rot="16200000" flipH="1">
            <a:off x="2732471" y="2625322"/>
            <a:ext cx="500066" cy="9644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7" idx="2"/>
            <a:endCxn id="22" idx="0"/>
          </p:cNvCxnSpPr>
          <p:nvPr/>
        </p:nvCxnSpPr>
        <p:spPr>
          <a:xfrm rot="5400000">
            <a:off x="5286380" y="3500438"/>
            <a:ext cx="1285884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2" idx="2"/>
            <a:endCxn id="23" idx="0"/>
          </p:cNvCxnSpPr>
          <p:nvPr/>
        </p:nvCxnSpPr>
        <p:spPr>
          <a:xfrm rot="5400000">
            <a:off x="5822165" y="4679165"/>
            <a:ext cx="214314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3" idx="2"/>
            <a:endCxn id="24" idx="0"/>
          </p:cNvCxnSpPr>
          <p:nvPr/>
        </p:nvCxnSpPr>
        <p:spPr>
          <a:xfrm rot="5400000">
            <a:off x="5786446" y="5357826"/>
            <a:ext cx="285752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hape 54"/>
          <p:cNvCxnSpPr>
            <a:stCxn id="8" idx="2"/>
            <a:endCxn id="9" idx="1"/>
          </p:cNvCxnSpPr>
          <p:nvPr/>
        </p:nvCxnSpPr>
        <p:spPr>
          <a:xfrm rot="5400000">
            <a:off x="321439" y="3821909"/>
            <a:ext cx="571504" cy="500066"/>
          </a:xfrm>
          <a:prstGeom prst="bentConnector4">
            <a:avLst>
              <a:gd name="adj1" fmla="val 31250"/>
              <a:gd name="adj2" fmla="val 1457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hape 56"/>
          <p:cNvCxnSpPr>
            <a:stCxn id="8" idx="2"/>
            <a:endCxn id="10" idx="1"/>
          </p:cNvCxnSpPr>
          <p:nvPr/>
        </p:nvCxnSpPr>
        <p:spPr>
          <a:xfrm rot="5400000">
            <a:off x="-32" y="4143380"/>
            <a:ext cx="1214446" cy="500066"/>
          </a:xfrm>
          <a:prstGeom prst="bentConnector4">
            <a:avLst>
              <a:gd name="adj1" fmla="val 15294"/>
              <a:gd name="adj2" fmla="val 1457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hape 59"/>
          <p:cNvCxnSpPr>
            <a:stCxn id="8" idx="2"/>
            <a:endCxn id="11" idx="1"/>
          </p:cNvCxnSpPr>
          <p:nvPr/>
        </p:nvCxnSpPr>
        <p:spPr>
          <a:xfrm rot="5400000">
            <a:off x="-357222" y="4500570"/>
            <a:ext cx="1928826" cy="500066"/>
          </a:xfrm>
          <a:prstGeom prst="bentConnector4">
            <a:avLst>
              <a:gd name="adj1" fmla="val 8889"/>
              <a:gd name="adj2" fmla="val 1457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hape 62"/>
          <p:cNvCxnSpPr>
            <a:stCxn id="12" idx="2"/>
            <a:endCxn id="13" idx="1"/>
          </p:cNvCxnSpPr>
          <p:nvPr/>
        </p:nvCxnSpPr>
        <p:spPr>
          <a:xfrm rot="5400000">
            <a:off x="1607323" y="3821909"/>
            <a:ext cx="571504" cy="500066"/>
          </a:xfrm>
          <a:prstGeom prst="bentConnector4">
            <a:avLst>
              <a:gd name="adj1" fmla="val 31250"/>
              <a:gd name="adj2" fmla="val 1457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hape 64"/>
          <p:cNvCxnSpPr>
            <a:stCxn id="12" idx="2"/>
            <a:endCxn id="14" idx="1"/>
          </p:cNvCxnSpPr>
          <p:nvPr/>
        </p:nvCxnSpPr>
        <p:spPr>
          <a:xfrm rot="5400000">
            <a:off x="1285852" y="4143380"/>
            <a:ext cx="1214446" cy="500066"/>
          </a:xfrm>
          <a:prstGeom prst="bentConnector4">
            <a:avLst>
              <a:gd name="adj1" fmla="val 15294"/>
              <a:gd name="adj2" fmla="val 1457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66"/>
          <p:cNvCxnSpPr>
            <a:stCxn id="12" idx="2"/>
            <a:endCxn id="15" idx="1"/>
          </p:cNvCxnSpPr>
          <p:nvPr/>
        </p:nvCxnSpPr>
        <p:spPr>
          <a:xfrm rot="5400000">
            <a:off x="928662" y="4500570"/>
            <a:ext cx="1928826" cy="500066"/>
          </a:xfrm>
          <a:prstGeom prst="bentConnector4">
            <a:avLst>
              <a:gd name="adj1" fmla="val 9382"/>
              <a:gd name="adj2" fmla="val 1457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70"/>
          <p:cNvCxnSpPr>
            <a:stCxn id="16" idx="2"/>
            <a:endCxn id="17" idx="1"/>
          </p:cNvCxnSpPr>
          <p:nvPr/>
        </p:nvCxnSpPr>
        <p:spPr>
          <a:xfrm rot="5400000">
            <a:off x="2946786" y="3839769"/>
            <a:ext cx="500066" cy="535785"/>
          </a:xfrm>
          <a:prstGeom prst="bentConnector4">
            <a:avLst>
              <a:gd name="adj1" fmla="val 28571"/>
              <a:gd name="adj2" fmla="val 1426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72"/>
          <p:cNvCxnSpPr>
            <a:stCxn id="16" idx="2"/>
            <a:endCxn id="18" idx="1"/>
          </p:cNvCxnSpPr>
          <p:nvPr/>
        </p:nvCxnSpPr>
        <p:spPr>
          <a:xfrm rot="5400000">
            <a:off x="2625315" y="4161240"/>
            <a:ext cx="1143008" cy="535785"/>
          </a:xfrm>
          <a:prstGeom prst="bentConnector4">
            <a:avLst>
              <a:gd name="adj1" fmla="val 13125"/>
              <a:gd name="adj2" fmla="val 1426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14282" y="214290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Composición del Equipo</a:t>
            </a:r>
            <a:endParaRPr lang="es-MX" dirty="0"/>
          </a:p>
        </p:txBody>
      </p:sp>
      <p:sp>
        <p:nvSpPr>
          <p:cNvPr id="80" name="Rounded Rectangle 79"/>
          <p:cNvSpPr/>
          <p:nvPr/>
        </p:nvSpPr>
        <p:spPr>
          <a:xfrm>
            <a:off x="4214810" y="3357562"/>
            <a:ext cx="1000132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Desarrollador Líder Java</a:t>
            </a:r>
            <a:endParaRPr lang="es-MX" sz="1100" dirty="0"/>
          </a:p>
        </p:txBody>
      </p:sp>
      <p:sp>
        <p:nvSpPr>
          <p:cNvPr id="81" name="Rounded Rectangle 80"/>
          <p:cNvSpPr/>
          <p:nvPr/>
        </p:nvSpPr>
        <p:spPr>
          <a:xfrm>
            <a:off x="4214810" y="4143380"/>
            <a:ext cx="1000132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Desarrollador Java</a:t>
            </a:r>
            <a:endParaRPr lang="es-MX" sz="1100" dirty="0"/>
          </a:p>
        </p:txBody>
      </p:sp>
      <p:sp>
        <p:nvSpPr>
          <p:cNvPr id="82" name="Rounded Rectangle 81"/>
          <p:cNvSpPr/>
          <p:nvPr/>
        </p:nvSpPr>
        <p:spPr>
          <a:xfrm>
            <a:off x="4214810" y="4786322"/>
            <a:ext cx="1000132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Desarrollador</a:t>
            </a:r>
          </a:p>
          <a:p>
            <a:pPr algn="ctr"/>
            <a:r>
              <a:rPr lang="es-MX" sz="1100" dirty="0" smtClean="0"/>
              <a:t>Java</a:t>
            </a:r>
            <a:endParaRPr lang="es-MX" sz="1100" dirty="0"/>
          </a:p>
        </p:txBody>
      </p:sp>
      <p:sp>
        <p:nvSpPr>
          <p:cNvPr id="83" name="Rounded Rectangle 82"/>
          <p:cNvSpPr/>
          <p:nvPr/>
        </p:nvSpPr>
        <p:spPr>
          <a:xfrm>
            <a:off x="4214810" y="5500702"/>
            <a:ext cx="1000132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Desarrollador</a:t>
            </a:r>
          </a:p>
          <a:p>
            <a:pPr algn="ctr"/>
            <a:r>
              <a:rPr lang="es-MX" sz="1100" dirty="0" smtClean="0"/>
              <a:t>Java</a:t>
            </a:r>
            <a:endParaRPr lang="es-MX" sz="1100" dirty="0"/>
          </a:p>
        </p:txBody>
      </p:sp>
      <p:cxnSp>
        <p:nvCxnSpPr>
          <p:cNvPr id="84" name="Shape 83"/>
          <p:cNvCxnSpPr>
            <a:stCxn id="80" idx="2"/>
            <a:endCxn id="81" idx="1"/>
          </p:cNvCxnSpPr>
          <p:nvPr/>
        </p:nvCxnSpPr>
        <p:spPr>
          <a:xfrm rot="5400000">
            <a:off x="4179091" y="3821909"/>
            <a:ext cx="571504" cy="500066"/>
          </a:xfrm>
          <a:prstGeom prst="bentConnector4">
            <a:avLst>
              <a:gd name="adj1" fmla="val 31250"/>
              <a:gd name="adj2" fmla="val 1457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hape 84"/>
          <p:cNvCxnSpPr>
            <a:stCxn id="80" idx="2"/>
            <a:endCxn id="82" idx="1"/>
          </p:cNvCxnSpPr>
          <p:nvPr/>
        </p:nvCxnSpPr>
        <p:spPr>
          <a:xfrm rot="5400000">
            <a:off x="3857620" y="4143380"/>
            <a:ext cx="1214446" cy="500066"/>
          </a:xfrm>
          <a:prstGeom prst="bentConnector4">
            <a:avLst>
              <a:gd name="adj1" fmla="val 15294"/>
              <a:gd name="adj2" fmla="val 1457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hape 85"/>
          <p:cNvCxnSpPr>
            <a:stCxn id="80" idx="2"/>
            <a:endCxn id="83" idx="1"/>
          </p:cNvCxnSpPr>
          <p:nvPr/>
        </p:nvCxnSpPr>
        <p:spPr>
          <a:xfrm rot="5400000">
            <a:off x="3500430" y="4500570"/>
            <a:ext cx="1928826" cy="500066"/>
          </a:xfrm>
          <a:prstGeom prst="bentConnector4">
            <a:avLst>
              <a:gd name="adj1" fmla="val 9382"/>
              <a:gd name="adj2" fmla="val 1457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5" idx="2"/>
            <a:endCxn id="80" idx="0"/>
          </p:cNvCxnSpPr>
          <p:nvPr/>
        </p:nvCxnSpPr>
        <p:spPr>
          <a:xfrm rot="16200000" flipH="1">
            <a:off x="3357554" y="2000240"/>
            <a:ext cx="500066" cy="22145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197</Words>
  <Application>Microsoft Office PowerPoint</Application>
  <PresentationFormat>On-screen Show (4:3)</PresentationFormat>
  <Paragraphs>104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Osvaldo</dc:creator>
  <cp:lastModifiedBy>Osvaldo</cp:lastModifiedBy>
  <cp:revision>53</cp:revision>
  <dcterms:created xsi:type="dcterms:W3CDTF">2009-05-16T20:59:18Z</dcterms:created>
  <dcterms:modified xsi:type="dcterms:W3CDTF">2009-05-18T02:14:16Z</dcterms:modified>
</cp:coreProperties>
</file>