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CCACA-63D4-4E1C-B2E4-1A747ECE2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49B067-3157-42A8-9495-AE1044682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7BD2A0-DC0C-4865-864C-B0103C3AA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2C83-B63A-46B8-BBC0-489D79B26A73}" type="datetimeFigureOut">
              <a:rPr lang="pt-BR" smtClean="0"/>
              <a:t>16/09/2021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8FA798-7D49-4FFE-BAD6-26DF45FB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B8DEFB-32E1-4C2F-A95A-70702F08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DE7C-D877-4914-9EB0-E2B3A4788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97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D7FB6-A314-49DC-872E-F8E86C3E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C65718-5826-4A8F-B0E7-F9ED1D0D9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173144-024E-4824-A375-E9136DD9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2C83-B63A-46B8-BBC0-489D79B26A73}" type="datetimeFigureOut">
              <a:rPr lang="pt-BR" smtClean="0"/>
              <a:t>16/09/2021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FA8DE6-29FD-4647-9626-8C209C83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FD2E0A-D36E-4F54-BB74-4F02F47B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DE7C-D877-4914-9EB0-E2B3A4788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80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FD2A51A-EA27-401C-A8C1-5B76490D8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89C4F6E-39AB-4339-AD44-A59D48851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A68679-A128-4A5F-BA35-882A4753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2C83-B63A-46B8-BBC0-489D79B26A73}" type="datetimeFigureOut">
              <a:rPr lang="pt-BR" smtClean="0"/>
              <a:t>16/09/2021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FD49F2-FB06-49C7-AFB6-D2BB9B38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B3FB30-153A-4107-B89F-033BE728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DE7C-D877-4914-9EB0-E2B3A4788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76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01834-312B-403D-B2ED-C6F7418E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353A79-F35F-410D-A6A4-46A800D12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BACEA3-C7B9-469C-852F-15976469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2C83-B63A-46B8-BBC0-489D79B26A73}" type="datetimeFigureOut">
              <a:rPr lang="pt-BR" smtClean="0"/>
              <a:t>16/09/2021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C40B58-5D68-4B2B-B491-50E34202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23AFDB-BD33-4637-84BA-815FD53E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DE7C-D877-4914-9EB0-E2B3A4788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76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C4333-2E41-4E65-9886-5682704F8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1C9829-A4CA-4F4B-88B6-8698CFAAE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6A46EC-0054-4589-9508-E98B5F781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2C83-B63A-46B8-BBC0-489D79B26A73}" type="datetimeFigureOut">
              <a:rPr lang="pt-BR" smtClean="0"/>
              <a:t>16/09/2021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11B607-20CD-499D-A2F3-23FED933B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A6B6DD-C2B3-4C6F-B157-AB70AD68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DE7C-D877-4914-9EB0-E2B3A4788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19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0A180-A20C-4A84-BCFB-2E46DCD2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1F945-1331-415E-8783-33FCBA0BB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0253DC-EB2F-4E11-B197-0543B24E1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CD0178-B4BA-461B-BECD-D389294E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2C83-B63A-46B8-BBC0-489D79B26A73}" type="datetimeFigureOut">
              <a:rPr lang="pt-BR" smtClean="0"/>
              <a:t>16/09/2021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63F636-18BA-4018-B1E0-897D97543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702122-D5DE-4631-92E5-99F810D5E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DE7C-D877-4914-9EB0-E2B3A4788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55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798C3-A55E-4412-A70E-ADA6E276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14A384-5B0A-48A9-9B08-1F49D4D65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158710-6A34-41FA-A02F-A14B7143D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7E38342-9E9A-4F69-8636-E12EBFEE5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036EC87-CAA5-4CCD-833F-1540FB228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78AA028-5140-4AE0-9BD9-B0E1B2FCB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2C83-B63A-46B8-BBC0-489D79B26A73}" type="datetimeFigureOut">
              <a:rPr lang="pt-BR" smtClean="0"/>
              <a:t>16/09/2021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567686E-9C96-4C09-874D-65A51899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449D534-E532-4BCD-895F-13EA00BF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DE7C-D877-4914-9EB0-E2B3A4788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22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F3BFE-B2A1-4A8C-8B3E-58FB8EAE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172606D-E065-46C4-A5D3-6E6DB048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2C83-B63A-46B8-BBC0-489D79B26A73}" type="datetimeFigureOut">
              <a:rPr lang="pt-BR" smtClean="0"/>
              <a:t>16/09/2021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75F3D15-4298-4F10-AE5D-3642C88B4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2E9C120-74DF-4D77-BB7C-C8A39656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DE7C-D877-4914-9EB0-E2B3A4788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93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2CF34C0-58AD-44BA-8EAB-FDB4379D5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2C83-B63A-46B8-BBC0-489D79B26A73}" type="datetimeFigureOut">
              <a:rPr lang="pt-BR" smtClean="0"/>
              <a:t>16/09/2021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86C0799-9A42-4513-801B-F1A95602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DF8D30-37B3-4189-8D47-B4A00761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DE7C-D877-4914-9EB0-E2B3A4788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1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FC64D-D115-46F7-9E62-1604011CD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938752-1E6E-4F0E-B38F-A7B1FB712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19DF3B3-1919-44DA-BD1D-17D4E32C2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E8579E-D298-48D8-9EDA-1D2DB293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2C83-B63A-46B8-BBC0-489D79B26A73}" type="datetimeFigureOut">
              <a:rPr lang="pt-BR" smtClean="0"/>
              <a:t>16/09/2021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5D9E48-D2AC-4121-B42D-0DCA7F2B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9A4D9C-5A00-4534-A352-0665DA8D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DE7C-D877-4914-9EB0-E2B3A4788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86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18AA8-B9A0-49F4-9013-8BE81F95B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E817A35-2077-458A-9481-144E32B94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F89D8D-3CEB-465A-9AC1-41689037A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8392C1-A735-4631-AB3F-54F55596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2C83-B63A-46B8-BBC0-489D79B26A73}" type="datetimeFigureOut">
              <a:rPr lang="pt-BR" smtClean="0"/>
              <a:t>16/09/2021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B608FB-80FA-48BA-93E9-BF83854A3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F581DF-F9CC-46BF-A6B3-AC055C0A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9DE7C-D877-4914-9EB0-E2B3A4788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74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C1FE46-0E80-4571-8B8E-89D4DAC8A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F834B7-701A-40F0-AD09-87BB30262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7E0DFC-5EDE-4FCE-82BF-DF6EBDDA9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32C83-B63A-46B8-BBC0-489D79B26A73}" type="datetimeFigureOut">
              <a:rPr lang="pt-BR" smtClean="0"/>
              <a:t>16/09/2021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3AC3FC-264B-416F-AE64-89B8327D4F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271772-DD65-4F89-A74D-AB8D559E0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9DE7C-D877-4914-9EB0-E2B3A4788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47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D852B5E-0FDC-47C0-8AE7-1CC20BDBB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6700"/>
            <a:ext cx="12192000" cy="262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000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OSVALDO JOSE SANDOLI NETO</dc:creator>
  <cp:lastModifiedBy>OSVALDO JOSE SANDOLI NETO</cp:lastModifiedBy>
  <cp:revision>1</cp:revision>
  <dcterms:created xsi:type="dcterms:W3CDTF">2021-09-17T00:10:24Z</dcterms:created>
  <dcterms:modified xsi:type="dcterms:W3CDTF">2021-09-17T01:07:09Z</dcterms:modified>
</cp:coreProperties>
</file>