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7"/>
    <a:srgbClr val="42464E"/>
    <a:srgbClr val="191919"/>
    <a:srgbClr val="002142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8BAAC-F7A5-4BB9-90CE-1E953CCEE4E1}" v="3" dt="2024-11-29T12:07:12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drej Svoboda" userId="384012ac-9dc3-482b-8b70-1c6020bb9a1b" providerId="ADAL" clId="{A0F8BB26-9274-4C09-B7A2-0AFF774C6802}"/>
    <pc:docChg chg="undo redo custSel addSld delSld modSld modMainMaster">
      <pc:chgData name="Ondrej Svoboda" userId="384012ac-9dc3-482b-8b70-1c6020bb9a1b" providerId="ADAL" clId="{A0F8BB26-9274-4C09-B7A2-0AFF774C6802}" dt="2024-08-16T14:21:27.519" v="933" actId="164"/>
      <pc:docMkLst>
        <pc:docMk/>
      </pc:docMkLst>
      <pc:sldChg chg="addSp delSp modSp new mod">
        <pc:chgData name="Ondrej Svoboda" userId="384012ac-9dc3-482b-8b70-1c6020bb9a1b" providerId="ADAL" clId="{A0F8BB26-9274-4C09-B7A2-0AFF774C6802}" dt="2024-08-16T14:20:58.526" v="932" actId="164"/>
        <pc:sldMkLst>
          <pc:docMk/>
          <pc:sldMk cId="433957964" sldId="256"/>
        </pc:sldMkLst>
        <pc:spChg chg="del mod">
          <ac:chgData name="Ondrej Svoboda" userId="384012ac-9dc3-482b-8b70-1c6020bb9a1b" providerId="ADAL" clId="{A0F8BB26-9274-4C09-B7A2-0AFF774C6802}" dt="2024-08-14T08:13:30.955" v="2" actId="478"/>
          <ac:spMkLst>
            <pc:docMk/>
            <pc:sldMk cId="433957964" sldId="256"/>
            <ac:spMk id="2" creationId="{9B844F95-4CE4-43F9-49BF-92441E1C8F27}"/>
          </ac:spMkLst>
        </pc:spChg>
        <pc:spChg chg="add mod">
          <ac:chgData name="Ondrej Svoboda" userId="384012ac-9dc3-482b-8b70-1c6020bb9a1b" providerId="ADAL" clId="{A0F8BB26-9274-4C09-B7A2-0AFF774C6802}" dt="2024-08-16T14:20:58.526" v="932" actId="164"/>
          <ac:spMkLst>
            <pc:docMk/>
            <pc:sldMk cId="433957964" sldId="256"/>
            <ac:spMk id="2" creationId="{CD10B1F7-AF35-7C8B-5B08-0C596149A3ED}"/>
          </ac:spMkLst>
        </pc:spChg>
        <pc:spChg chg="del mod">
          <ac:chgData name="Ondrej Svoboda" userId="384012ac-9dc3-482b-8b70-1c6020bb9a1b" providerId="ADAL" clId="{A0F8BB26-9274-4C09-B7A2-0AFF774C6802}" dt="2024-08-14T08:13:30.955" v="2" actId="478"/>
          <ac:spMkLst>
            <pc:docMk/>
            <pc:sldMk cId="433957964" sldId="256"/>
            <ac:spMk id="3" creationId="{EB0C96C4-0208-12B3-4129-7489444CCFD0}"/>
          </ac:spMkLst>
        </pc:spChg>
        <pc:spChg chg="add mod">
          <ac:chgData name="Ondrej Svoboda" userId="384012ac-9dc3-482b-8b70-1c6020bb9a1b" providerId="ADAL" clId="{A0F8BB26-9274-4C09-B7A2-0AFF774C6802}" dt="2024-08-16T14:20:58.526" v="932" actId="164"/>
          <ac:spMkLst>
            <pc:docMk/>
            <pc:sldMk cId="433957964" sldId="256"/>
            <ac:spMk id="8" creationId="{509DAAD2-E3AF-6301-8DB7-3EC2C37AD327}"/>
          </ac:spMkLst>
        </pc:spChg>
        <pc:spChg chg="add mod">
          <ac:chgData name="Ondrej Svoboda" userId="384012ac-9dc3-482b-8b70-1c6020bb9a1b" providerId="ADAL" clId="{A0F8BB26-9274-4C09-B7A2-0AFF774C6802}" dt="2024-08-16T14:20:58.526" v="932" actId="164"/>
          <ac:spMkLst>
            <pc:docMk/>
            <pc:sldMk cId="433957964" sldId="256"/>
            <ac:spMk id="9" creationId="{7B038A6A-1889-C087-1AC8-6B6DAB061637}"/>
          </ac:spMkLst>
        </pc:spChg>
        <pc:spChg chg="add mod ord">
          <ac:chgData name="Ondrej Svoboda" userId="384012ac-9dc3-482b-8b70-1c6020bb9a1b" providerId="ADAL" clId="{A0F8BB26-9274-4C09-B7A2-0AFF774C6802}" dt="2024-08-16T14:20:58.526" v="932" actId="164"/>
          <ac:spMkLst>
            <pc:docMk/>
            <pc:sldMk cId="433957964" sldId="256"/>
            <ac:spMk id="10" creationId="{E1AA7ABD-58F0-05E0-EFC4-BCDDC34B158E}"/>
          </ac:spMkLst>
        </pc:spChg>
        <pc:spChg chg="add del mod">
          <ac:chgData name="Ondrej Svoboda" userId="384012ac-9dc3-482b-8b70-1c6020bb9a1b" providerId="ADAL" clId="{A0F8BB26-9274-4C09-B7A2-0AFF774C6802}" dt="2024-08-16T08:31:15.066" v="610" actId="478"/>
          <ac:spMkLst>
            <pc:docMk/>
            <pc:sldMk cId="433957964" sldId="256"/>
            <ac:spMk id="11" creationId="{1742DF9D-BAAE-A82A-8B66-462DCCF3310A}"/>
          </ac:spMkLst>
        </pc:spChg>
        <pc:spChg chg="add del mod">
          <ac:chgData name="Ondrej Svoboda" userId="384012ac-9dc3-482b-8b70-1c6020bb9a1b" providerId="ADAL" clId="{A0F8BB26-9274-4C09-B7A2-0AFF774C6802}" dt="2024-08-14T08:19:08.590" v="99" actId="478"/>
          <ac:spMkLst>
            <pc:docMk/>
            <pc:sldMk cId="433957964" sldId="256"/>
            <ac:spMk id="25" creationId="{17270C4B-6FD6-B9FA-1170-B43E412A589B}"/>
          </ac:spMkLst>
        </pc:spChg>
        <pc:grpChg chg="add mod">
          <ac:chgData name="Ondrej Svoboda" userId="384012ac-9dc3-482b-8b70-1c6020bb9a1b" providerId="ADAL" clId="{A0F8BB26-9274-4C09-B7A2-0AFF774C6802}" dt="2024-08-16T14:20:58.526" v="932" actId="164"/>
          <ac:grpSpMkLst>
            <pc:docMk/>
            <pc:sldMk cId="433957964" sldId="256"/>
            <ac:grpSpMk id="3" creationId="{CF9BDA4B-AFFB-22DA-95E5-FDCA94DC50F8}"/>
          </ac:grpSpMkLst>
        </pc:grpChg>
        <pc:picChg chg="add del mod">
          <ac:chgData name="Ondrej Svoboda" userId="384012ac-9dc3-482b-8b70-1c6020bb9a1b" providerId="ADAL" clId="{A0F8BB26-9274-4C09-B7A2-0AFF774C6802}" dt="2024-08-14T08:13:50.367" v="6" actId="478"/>
          <ac:picMkLst>
            <pc:docMk/>
            <pc:sldMk cId="433957964" sldId="256"/>
            <ac:picMk id="5" creationId="{0877DD15-74D4-E008-95CE-638C3F7AA186}"/>
          </ac:picMkLst>
        </pc:picChg>
        <pc:picChg chg="add mod">
          <ac:chgData name="Ondrej Svoboda" userId="384012ac-9dc3-482b-8b70-1c6020bb9a1b" providerId="ADAL" clId="{A0F8BB26-9274-4C09-B7A2-0AFF774C6802}" dt="2024-08-16T14:20:58.526" v="932" actId="164"/>
          <ac:picMkLst>
            <pc:docMk/>
            <pc:sldMk cId="433957964" sldId="256"/>
            <ac:picMk id="7" creationId="{E5B9F3F7-4053-EE50-7DA7-EEA850710090}"/>
          </ac:picMkLst>
        </pc:picChg>
        <pc:cxnChg chg="add mod">
          <ac:chgData name="Ondrej Svoboda" userId="384012ac-9dc3-482b-8b70-1c6020bb9a1b" providerId="ADAL" clId="{A0F8BB26-9274-4C09-B7A2-0AFF774C6802}" dt="2024-08-16T14:20:58.526" v="932" actId="164"/>
          <ac:cxnSpMkLst>
            <pc:docMk/>
            <pc:sldMk cId="433957964" sldId="256"/>
            <ac:cxnSpMk id="4" creationId="{59094B42-FDF1-FEB0-8D4F-35D7C237F510}"/>
          </ac:cxnSpMkLst>
        </pc:cxnChg>
        <pc:cxnChg chg="add mod">
          <ac:chgData name="Ondrej Svoboda" userId="384012ac-9dc3-482b-8b70-1c6020bb9a1b" providerId="ADAL" clId="{A0F8BB26-9274-4C09-B7A2-0AFF774C6802}" dt="2024-08-16T14:20:58.526" v="932" actId="164"/>
          <ac:cxnSpMkLst>
            <pc:docMk/>
            <pc:sldMk cId="433957964" sldId="256"/>
            <ac:cxnSpMk id="13" creationId="{1C9003C7-364F-54C4-2F01-F10A9435EE4A}"/>
          </ac:cxnSpMkLst>
        </pc:cxnChg>
        <pc:cxnChg chg="add mod">
          <ac:chgData name="Ondrej Svoboda" userId="384012ac-9dc3-482b-8b70-1c6020bb9a1b" providerId="ADAL" clId="{A0F8BB26-9274-4C09-B7A2-0AFF774C6802}" dt="2024-08-16T14:20:58.526" v="932" actId="164"/>
          <ac:cxnSpMkLst>
            <pc:docMk/>
            <pc:sldMk cId="433957964" sldId="256"/>
            <ac:cxnSpMk id="15" creationId="{7185DD97-9C70-D046-F597-25E313BA1BDF}"/>
          </ac:cxnSpMkLst>
        </pc:cxnChg>
        <pc:cxnChg chg="add mod">
          <ac:chgData name="Ondrej Svoboda" userId="384012ac-9dc3-482b-8b70-1c6020bb9a1b" providerId="ADAL" clId="{A0F8BB26-9274-4C09-B7A2-0AFF774C6802}" dt="2024-08-16T14:20:58.526" v="932" actId="164"/>
          <ac:cxnSpMkLst>
            <pc:docMk/>
            <pc:sldMk cId="433957964" sldId="256"/>
            <ac:cxnSpMk id="19" creationId="{6DADCEEC-49E3-AA37-524D-B2D9C8EF4A8C}"/>
          </ac:cxnSpMkLst>
        </pc:cxnChg>
        <pc:cxnChg chg="add mod">
          <ac:chgData name="Ondrej Svoboda" userId="384012ac-9dc3-482b-8b70-1c6020bb9a1b" providerId="ADAL" clId="{A0F8BB26-9274-4C09-B7A2-0AFF774C6802}" dt="2024-08-16T14:20:58.526" v="932" actId="164"/>
          <ac:cxnSpMkLst>
            <pc:docMk/>
            <pc:sldMk cId="433957964" sldId="256"/>
            <ac:cxnSpMk id="22" creationId="{A1A56B33-A3B3-C860-DC5B-E9CD65460766}"/>
          </ac:cxnSpMkLst>
        </pc:cxnChg>
        <pc:cxnChg chg="add del mod">
          <ac:chgData name="Ondrej Svoboda" userId="384012ac-9dc3-482b-8b70-1c6020bb9a1b" providerId="ADAL" clId="{A0F8BB26-9274-4C09-B7A2-0AFF774C6802}" dt="2024-08-16T08:31:32.690" v="613" actId="478"/>
          <ac:cxnSpMkLst>
            <pc:docMk/>
            <pc:sldMk cId="433957964" sldId="256"/>
            <ac:cxnSpMk id="27" creationId="{2D5134C9-7B71-B246-9585-24C9ACF6E4BE}"/>
          </ac:cxnSpMkLst>
        </pc:cxnChg>
      </pc:sldChg>
      <pc:sldChg chg="addSp delSp modSp new del mod">
        <pc:chgData name="Ondrej Svoboda" userId="384012ac-9dc3-482b-8b70-1c6020bb9a1b" providerId="ADAL" clId="{A0F8BB26-9274-4C09-B7A2-0AFF774C6802}" dt="2024-08-14T08:45:03.373" v="121" actId="47"/>
        <pc:sldMkLst>
          <pc:docMk/>
          <pc:sldMk cId="1380497403" sldId="257"/>
        </pc:sldMkLst>
        <pc:spChg chg="del">
          <ac:chgData name="Ondrej Svoboda" userId="384012ac-9dc3-482b-8b70-1c6020bb9a1b" providerId="ADAL" clId="{A0F8BB26-9274-4C09-B7A2-0AFF774C6802}" dt="2024-08-14T08:21:27.660" v="105" actId="478"/>
          <ac:spMkLst>
            <pc:docMk/>
            <pc:sldMk cId="1380497403" sldId="257"/>
            <ac:spMk id="2" creationId="{9E07B392-A327-6B8E-B898-7F737D042A36}"/>
          </ac:spMkLst>
        </pc:spChg>
        <pc:spChg chg="del">
          <ac:chgData name="Ondrej Svoboda" userId="384012ac-9dc3-482b-8b70-1c6020bb9a1b" providerId="ADAL" clId="{A0F8BB26-9274-4C09-B7A2-0AFF774C6802}" dt="2024-08-14T08:21:27.660" v="105" actId="478"/>
          <ac:spMkLst>
            <pc:docMk/>
            <pc:sldMk cId="1380497403" sldId="257"/>
            <ac:spMk id="3" creationId="{C4848E22-A1CD-E91C-4768-965B118126EE}"/>
          </ac:spMkLst>
        </pc:spChg>
        <pc:picChg chg="add mod">
          <ac:chgData name="Ondrej Svoboda" userId="384012ac-9dc3-482b-8b70-1c6020bb9a1b" providerId="ADAL" clId="{A0F8BB26-9274-4C09-B7A2-0AFF774C6802}" dt="2024-08-14T08:31:58.713" v="120" actId="14100"/>
          <ac:picMkLst>
            <pc:docMk/>
            <pc:sldMk cId="1380497403" sldId="257"/>
            <ac:picMk id="3" creationId="{15EC603A-2C79-654A-4AA8-A8A3604315F9}"/>
          </ac:picMkLst>
        </pc:picChg>
        <pc:picChg chg="add del mod">
          <ac:chgData name="Ondrej Svoboda" userId="384012ac-9dc3-482b-8b70-1c6020bb9a1b" providerId="ADAL" clId="{A0F8BB26-9274-4C09-B7A2-0AFF774C6802}" dt="2024-08-14T08:23:58.467" v="115" actId="478"/>
          <ac:picMkLst>
            <pc:docMk/>
            <pc:sldMk cId="1380497403" sldId="257"/>
            <ac:picMk id="5" creationId="{45C6C3DC-92D6-A533-B564-A4AE1CB2114C}"/>
          </ac:picMkLst>
        </pc:picChg>
      </pc:sldChg>
      <pc:sldChg chg="addSp delSp modSp new del mod">
        <pc:chgData name="Ondrej Svoboda" userId="384012ac-9dc3-482b-8b70-1c6020bb9a1b" providerId="ADAL" clId="{A0F8BB26-9274-4C09-B7A2-0AFF774C6802}" dt="2024-08-16T08:47:27.615" v="931" actId="47"/>
        <pc:sldMkLst>
          <pc:docMk/>
          <pc:sldMk cId="2491554697" sldId="257"/>
        </pc:sldMkLst>
        <pc:spChg chg="del">
          <ac:chgData name="Ondrej Svoboda" userId="384012ac-9dc3-482b-8b70-1c6020bb9a1b" providerId="ADAL" clId="{A0F8BB26-9274-4C09-B7A2-0AFF774C6802}" dt="2024-08-15T13:51:44.080" v="133" actId="478"/>
          <ac:spMkLst>
            <pc:docMk/>
            <pc:sldMk cId="2491554697" sldId="257"/>
            <ac:spMk id="2" creationId="{0BA3E569-7D80-7D31-851A-832747D9C589}"/>
          </ac:spMkLst>
        </pc:spChg>
        <pc:spChg chg="del">
          <ac:chgData name="Ondrej Svoboda" userId="384012ac-9dc3-482b-8b70-1c6020bb9a1b" providerId="ADAL" clId="{A0F8BB26-9274-4C09-B7A2-0AFF774C6802}" dt="2024-08-15T13:51:44.080" v="133" actId="478"/>
          <ac:spMkLst>
            <pc:docMk/>
            <pc:sldMk cId="2491554697" sldId="257"/>
            <ac:spMk id="3" creationId="{38324383-3BBD-B43C-E743-05C833FAA4C6}"/>
          </ac:spMkLst>
        </pc:spChg>
        <pc:spChg chg="add mod">
          <ac:chgData name="Ondrej Svoboda" userId="384012ac-9dc3-482b-8b70-1c6020bb9a1b" providerId="ADAL" clId="{A0F8BB26-9274-4C09-B7A2-0AFF774C6802}" dt="2024-08-16T08:32:48.513" v="650" actId="1037"/>
          <ac:spMkLst>
            <pc:docMk/>
            <pc:sldMk cId="2491554697" sldId="257"/>
            <ac:spMk id="6" creationId="{6122C2BB-CC0D-DA87-3D98-347388C0050F}"/>
          </ac:spMkLst>
        </pc:spChg>
        <pc:spChg chg="add mod">
          <ac:chgData name="Ondrej Svoboda" userId="384012ac-9dc3-482b-8b70-1c6020bb9a1b" providerId="ADAL" clId="{A0F8BB26-9274-4C09-B7A2-0AFF774C6802}" dt="2024-08-16T08:38:23.807" v="840" actId="1036"/>
          <ac:spMkLst>
            <pc:docMk/>
            <pc:sldMk cId="2491554697" sldId="257"/>
            <ac:spMk id="9" creationId="{0A8CE074-93BD-A130-F6B4-444CBA740294}"/>
          </ac:spMkLst>
        </pc:spChg>
        <pc:spChg chg="add del mod">
          <ac:chgData name="Ondrej Svoboda" userId="384012ac-9dc3-482b-8b70-1c6020bb9a1b" providerId="ADAL" clId="{A0F8BB26-9274-4C09-B7A2-0AFF774C6802}" dt="2024-08-15T13:57:07.022" v="245" actId="478"/>
          <ac:spMkLst>
            <pc:docMk/>
            <pc:sldMk cId="2491554697" sldId="257"/>
            <ac:spMk id="11" creationId="{AEC46BAF-05F9-5E90-F945-A6E3FA655786}"/>
          </ac:spMkLst>
        </pc:spChg>
        <pc:spChg chg="add mod">
          <ac:chgData name="Ondrej Svoboda" userId="384012ac-9dc3-482b-8b70-1c6020bb9a1b" providerId="ADAL" clId="{A0F8BB26-9274-4C09-B7A2-0AFF774C6802}" dt="2024-08-15T13:54:30.697" v="207" actId="14100"/>
          <ac:spMkLst>
            <pc:docMk/>
            <pc:sldMk cId="2491554697" sldId="257"/>
            <ac:spMk id="13" creationId="{4EB60E06-B06B-ED0D-6A60-777A160C8559}"/>
          </ac:spMkLst>
        </pc:spChg>
        <pc:spChg chg="add mod">
          <ac:chgData name="Ondrej Svoboda" userId="384012ac-9dc3-482b-8b70-1c6020bb9a1b" providerId="ADAL" clId="{A0F8BB26-9274-4C09-B7A2-0AFF774C6802}" dt="2024-08-15T13:56:20.345" v="224" actId="1582"/>
          <ac:spMkLst>
            <pc:docMk/>
            <pc:sldMk cId="2491554697" sldId="257"/>
            <ac:spMk id="14" creationId="{384B4945-54E5-85C2-3E2D-FC60CDB2A2ED}"/>
          </ac:spMkLst>
        </pc:spChg>
        <pc:spChg chg="add mod">
          <ac:chgData name="Ondrej Svoboda" userId="384012ac-9dc3-482b-8b70-1c6020bb9a1b" providerId="ADAL" clId="{A0F8BB26-9274-4C09-B7A2-0AFF774C6802}" dt="2024-08-15T13:57:29.177" v="247" actId="207"/>
          <ac:spMkLst>
            <pc:docMk/>
            <pc:sldMk cId="2491554697" sldId="257"/>
            <ac:spMk id="15" creationId="{E3822E55-07E7-9502-8D16-75CB7B16D1AE}"/>
          </ac:spMkLst>
        </pc:spChg>
        <pc:spChg chg="add mod">
          <ac:chgData name="Ondrej Svoboda" userId="384012ac-9dc3-482b-8b70-1c6020bb9a1b" providerId="ADAL" clId="{A0F8BB26-9274-4C09-B7A2-0AFF774C6802}" dt="2024-08-15T13:57:23.175" v="246" actId="208"/>
          <ac:spMkLst>
            <pc:docMk/>
            <pc:sldMk cId="2491554697" sldId="257"/>
            <ac:spMk id="16" creationId="{0D459642-5C1A-A255-9327-5368BC37958C}"/>
          </ac:spMkLst>
        </pc:spChg>
        <pc:spChg chg="add mod">
          <ac:chgData name="Ondrej Svoboda" userId="384012ac-9dc3-482b-8b70-1c6020bb9a1b" providerId="ADAL" clId="{A0F8BB26-9274-4C09-B7A2-0AFF774C6802}" dt="2024-08-15T13:57:38.266" v="248"/>
          <ac:spMkLst>
            <pc:docMk/>
            <pc:sldMk cId="2491554697" sldId="257"/>
            <ac:spMk id="18" creationId="{2BF9046F-38C3-FC8B-6E7C-578853F8A3D9}"/>
          </ac:spMkLst>
        </pc:spChg>
        <pc:spChg chg="add mod">
          <ac:chgData name="Ondrej Svoboda" userId="384012ac-9dc3-482b-8b70-1c6020bb9a1b" providerId="ADAL" clId="{A0F8BB26-9274-4C09-B7A2-0AFF774C6802}" dt="2024-08-15T13:57:38.266" v="248"/>
          <ac:spMkLst>
            <pc:docMk/>
            <pc:sldMk cId="2491554697" sldId="257"/>
            <ac:spMk id="19" creationId="{180A4CD7-271A-4CE5-44A2-EA75F2D47F77}"/>
          </ac:spMkLst>
        </pc:spChg>
        <pc:spChg chg="add mod">
          <ac:chgData name="Ondrej Svoboda" userId="384012ac-9dc3-482b-8b70-1c6020bb9a1b" providerId="ADAL" clId="{A0F8BB26-9274-4C09-B7A2-0AFF774C6802}" dt="2024-08-15T14:06:35.137" v="535" actId="207"/>
          <ac:spMkLst>
            <pc:docMk/>
            <pc:sldMk cId="2491554697" sldId="257"/>
            <ac:spMk id="20" creationId="{88B02E8D-AE42-754B-347B-52A52C20CF62}"/>
          </ac:spMkLst>
        </pc:spChg>
        <pc:spChg chg="add mod">
          <ac:chgData name="Ondrej Svoboda" userId="384012ac-9dc3-482b-8b70-1c6020bb9a1b" providerId="ADAL" clId="{A0F8BB26-9274-4C09-B7A2-0AFF774C6802}" dt="2024-08-15T14:06:27.672" v="534" actId="208"/>
          <ac:spMkLst>
            <pc:docMk/>
            <pc:sldMk cId="2491554697" sldId="257"/>
            <ac:spMk id="21" creationId="{616E228A-EB2E-1A6B-71A4-10CB8A2E3AB4}"/>
          </ac:spMkLst>
        </pc:spChg>
        <pc:spChg chg="add mod">
          <ac:chgData name="Ondrej Svoboda" userId="384012ac-9dc3-482b-8b70-1c6020bb9a1b" providerId="ADAL" clId="{A0F8BB26-9274-4C09-B7A2-0AFF774C6802}" dt="2024-08-16T08:34:14.112" v="721" actId="1037"/>
          <ac:spMkLst>
            <pc:docMk/>
            <pc:sldMk cId="2491554697" sldId="257"/>
            <ac:spMk id="22" creationId="{12C2E8DD-C3AE-A248-75E6-F8F3F8CBB3CF}"/>
          </ac:spMkLst>
        </pc:spChg>
        <pc:spChg chg="add mod">
          <ac:chgData name="Ondrej Svoboda" userId="384012ac-9dc3-482b-8b70-1c6020bb9a1b" providerId="ADAL" clId="{A0F8BB26-9274-4C09-B7A2-0AFF774C6802}" dt="2024-08-16T08:34:09.457" v="711" actId="1037"/>
          <ac:spMkLst>
            <pc:docMk/>
            <pc:sldMk cId="2491554697" sldId="257"/>
            <ac:spMk id="24" creationId="{D7CA65A5-E48D-6659-B569-F77D1C582A7C}"/>
          </ac:spMkLst>
        </pc:spChg>
        <pc:spChg chg="add del mod">
          <ac:chgData name="Ondrej Svoboda" userId="384012ac-9dc3-482b-8b70-1c6020bb9a1b" providerId="ADAL" clId="{A0F8BB26-9274-4C09-B7A2-0AFF774C6802}" dt="2024-08-16T08:35:35.825" v="793" actId="478"/>
          <ac:spMkLst>
            <pc:docMk/>
            <pc:sldMk cId="2491554697" sldId="257"/>
            <ac:spMk id="26" creationId="{074295D0-121A-7DE0-1E28-DC640CB4D46B}"/>
          </ac:spMkLst>
        </pc:spChg>
        <pc:spChg chg="add mod">
          <ac:chgData name="Ondrej Svoboda" userId="384012ac-9dc3-482b-8b70-1c6020bb9a1b" providerId="ADAL" clId="{A0F8BB26-9274-4C09-B7A2-0AFF774C6802}" dt="2024-08-16T08:36:04.689" v="811" actId="14100"/>
          <ac:spMkLst>
            <pc:docMk/>
            <pc:sldMk cId="2491554697" sldId="257"/>
            <ac:spMk id="28" creationId="{1D73FEE8-0779-7B3C-FE61-93DCC75BD8B8}"/>
          </ac:spMkLst>
        </pc:spChg>
        <pc:spChg chg="add mod">
          <ac:chgData name="Ondrej Svoboda" userId="384012ac-9dc3-482b-8b70-1c6020bb9a1b" providerId="ADAL" clId="{A0F8BB26-9274-4C09-B7A2-0AFF774C6802}" dt="2024-08-16T08:34:56.864" v="785" actId="1036"/>
          <ac:spMkLst>
            <pc:docMk/>
            <pc:sldMk cId="2491554697" sldId="257"/>
            <ac:spMk id="31" creationId="{3E117D80-5E81-12CF-D7ED-B5378529A54B}"/>
          </ac:spMkLst>
        </pc:spChg>
        <pc:spChg chg="add mod">
          <ac:chgData name="Ondrej Svoboda" userId="384012ac-9dc3-482b-8b70-1c6020bb9a1b" providerId="ADAL" clId="{A0F8BB26-9274-4C09-B7A2-0AFF774C6802}" dt="2024-08-16T08:34:35.785" v="746" actId="1036"/>
          <ac:spMkLst>
            <pc:docMk/>
            <pc:sldMk cId="2491554697" sldId="257"/>
            <ac:spMk id="35" creationId="{AD8100FC-73B7-62E0-01D6-2EC586B31108}"/>
          </ac:spMkLst>
        </pc:spChg>
        <pc:spChg chg="add mod">
          <ac:chgData name="Ondrej Svoboda" userId="384012ac-9dc3-482b-8b70-1c6020bb9a1b" providerId="ADAL" clId="{A0F8BB26-9274-4C09-B7A2-0AFF774C6802}" dt="2024-08-16T08:33:36.145" v="687" actId="1037"/>
          <ac:spMkLst>
            <pc:docMk/>
            <pc:sldMk cId="2491554697" sldId="257"/>
            <ac:spMk id="39" creationId="{1344B5FD-95F9-4719-14F7-C80DC108B3E4}"/>
          </ac:spMkLst>
        </pc:spChg>
        <pc:spChg chg="add mod">
          <ac:chgData name="Ondrej Svoboda" userId="384012ac-9dc3-482b-8b70-1c6020bb9a1b" providerId="ADAL" clId="{A0F8BB26-9274-4C09-B7A2-0AFF774C6802}" dt="2024-08-16T08:36:46.767" v="826" actId="1037"/>
          <ac:spMkLst>
            <pc:docMk/>
            <pc:sldMk cId="2491554697" sldId="257"/>
            <ac:spMk id="41" creationId="{0471C90E-39FC-F34C-B6AC-C801BC90EDB1}"/>
          </ac:spMkLst>
        </pc:spChg>
        <pc:spChg chg="add mod">
          <ac:chgData name="Ondrej Svoboda" userId="384012ac-9dc3-482b-8b70-1c6020bb9a1b" providerId="ADAL" clId="{A0F8BB26-9274-4C09-B7A2-0AFF774C6802}" dt="2024-08-16T08:37:14.024" v="836" actId="1038"/>
          <ac:spMkLst>
            <pc:docMk/>
            <pc:sldMk cId="2491554697" sldId="257"/>
            <ac:spMk id="43" creationId="{C848FA0A-3EC2-E002-6DA6-4C805B5871E3}"/>
          </ac:spMkLst>
        </pc:spChg>
        <pc:spChg chg="add mod">
          <ac:chgData name="Ondrej Svoboda" userId="384012ac-9dc3-482b-8b70-1c6020bb9a1b" providerId="ADAL" clId="{A0F8BB26-9274-4C09-B7A2-0AFF774C6802}" dt="2024-08-15T14:05:59.306" v="533" actId="14100"/>
          <ac:spMkLst>
            <pc:docMk/>
            <pc:sldMk cId="2491554697" sldId="257"/>
            <ac:spMk id="45" creationId="{CE9CE1A7-D0D7-CCC9-F353-2E8BC192F734}"/>
          </ac:spMkLst>
        </pc:spChg>
        <pc:spChg chg="add mod">
          <ac:chgData name="Ondrej Svoboda" userId="384012ac-9dc3-482b-8b70-1c6020bb9a1b" providerId="ADAL" clId="{A0F8BB26-9274-4C09-B7A2-0AFF774C6802}" dt="2024-08-16T08:35:49.880" v="801" actId="1035"/>
          <ac:spMkLst>
            <pc:docMk/>
            <pc:sldMk cId="2491554697" sldId="257"/>
            <ac:spMk id="48" creationId="{B323BCCE-A840-DF4D-F3C7-0CFD2BAD5DA1}"/>
          </ac:spMkLst>
        </pc:spChg>
        <pc:picChg chg="add mod">
          <ac:chgData name="Ondrej Svoboda" userId="384012ac-9dc3-482b-8b70-1c6020bb9a1b" providerId="ADAL" clId="{A0F8BB26-9274-4C09-B7A2-0AFF774C6802}" dt="2024-08-15T14:07:19.555" v="566" actId="1076"/>
          <ac:picMkLst>
            <pc:docMk/>
            <pc:sldMk cId="2491554697" sldId="257"/>
            <ac:picMk id="5" creationId="{D3B6A3BE-1A06-D02E-782F-B778F94B77AB}"/>
          </ac:picMkLst>
        </pc:picChg>
        <pc:picChg chg="add mod">
          <ac:chgData name="Ondrej Svoboda" userId="384012ac-9dc3-482b-8b70-1c6020bb9a1b" providerId="ADAL" clId="{A0F8BB26-9274-4C09-B7A2-0AFF774C6802}" dt="2024-08-15T13:57:38.266" v="248"/>
          <ac:picMkLst>
            <pc:docMk/>
            <pc:sldMk cId="2491554697" sldId="257"/>
            <ac:picMk id="17" creationId="{3483B37A-470B-827F-A17A-4E8EDD096CA3}"/>
          </ac:picMkLst>
        </pc:picChg>
        <pc:cxnChg chg="add mod">
          <ac:chgData name="Ondrej Svoboda" userId="384012ac-9dc3-482b-8b70-1c6020bb9a1b" providerId="ADAL" clId="{A0F8BB26-9274-4C09-B7A2-0AFF774C6802}" dt="2024-08-16T08:32:42.472" v="645" actId="688"/>
          <ac:cxnSpMkLst>
            <pc:docMk/>
            <pc:sldMk cId="2491554697" sldId="257"/>
            <ac:cxnSpMk id="7" creationId="{3DED1E6B-0575-949B-228D-55A017664115}"/>
          </ac:cxnSpMkLst>
        </pc:cxnChg>
        <pc:cxnChg chg="add del mod">
          <ac:chgData name="Ondrej Svoboda" userId="384012ac-9dc3-482b-8b70-1c6020bb9a1b" providerId="ADAL" clId="{A0F8BB26-9274-4C09-B7A2-0AFF774C6802}" dt="2024-08-15T13:55:49.598" v="216" actId="478"/>
          <ac:cxnSpMkLst>
            <pc:docMk/>
            <pc:sldMk cId="2491554697" sldId="257"/>
            <ac:cxnSpMk id="10" creationId="{AA1D529A-09C5-B06F-4379-489CAA99921A}"/>
          </ac:cxnSpMkLst>
        </pc:cxnChg>
        <pc:cxnChg chg="add del mod">
          <ac:chgData name="Ondrej Svoboda" userId="384012ac-9dc3-482b-8b70-1c6020bb9a1b" providerId="ADAL" clId="{A0F8BB26-9274-4C09-B7A2-0AFF774C6802}" dt="2024-08-15T13:56:47.518" v="229" actId="478"/>
          <ac:cxnSpMkLst>
            <pc:docMk/>
            <pc:sldMk cId="2491554697" sldId="257"/>
            <ac:cxnSpMk id="12" creationId="{49C9723A-D707-C047-8C3C-388AF9E34725}"/>
          </ac:cxnSpMkLst>
        </pc:cxnChg>
        <pc:cxnChg chg="add mod">
          <ac:chgData name="Ondrej Svoboda" userId="384012ac-9dc3-482b-8b70-1c6020bb9a1b" providerId="ADAL" clId="{A0F8BB26-9274-4C09-B7A2-0AFF774C6802}" dt="2024-08-16T08:36:48.584" v="827" actId="1037"/>
          <ac:cxnSpMkLst>
            <pc:docMk/>
            <pc:sldMk cId="2491554697" sldId="257"/>
            <ac:cxnSpMk id="12" creationId="{5F310B14-45EF-FD69-B1CD-38C330DF2578}"/>
          </ac:cxnSpMkLst>
        </pc:cxnChg>
        <pc:cxnChg chg="add mod">
          <ac:chgData name="Ondrej Svoboda" userId="384012ac-9dc3-482b-8b70-1c6020bb9a1b" providerId="ADAL" clId="{A0F8BB26-9274-4C09-B7A2-0AFF774C6802}" dt="2024-08-16T08:32:42.472" v="645" actId="688"/>
          <ac:cxnSpMkLst>
            <pc:docMk/>
            <pc:sldMk cId="2491554697" sldId="257"/>
            <ac:cxnSpMk id="23" creationId="{A756BB85-33E5-DB07-CE64-F82C8BABF1A4}"/>
          </ac:cxnSpMkLst>
        </pc:cxnChg>
        <pc:cxnChg chg="add mod">
          <ac:chgData name="Ondrej Svoboda" userId="384012ac-9dc3-482b-8b70-1c6020bb9a1b" providerId="ADAL" clId="{A0F8BB26-9274-4C09-B7A2-0AFF774C6802}" dt="2024-08-16T08:34:03.296" v="700" actId="1037"/>
          <ac:cxnSpMkLst>
            <pc:docMk/>
            <pc:sldMk cId="2491554697" sldId="257"/>
            <ac:cxnSpMk id="25" creationId="{6331C0EE-9686-C5C2-7DA2-42BCB0CB11C8}"/>
          </ac:cxnSpMkLst>
        </pc:cxnChg>
        <pc:cxnChg chg="add del mod">
          <ac:chgData name="Ondrej Svoboda" userId="384012ac-9dc3-482b-8b70-1c6020bb9a1b" providerId="ADAL" clId="{A0F8BB26-9274-4C09-B7A2-0AFF774C6802}" dt="2024-08-15T14:00:54.364" v="352" actId="478"/>
          <ac:cxnSpMkLst>
            <pc:docMk/>
            <pc:sldMk cId="2491554697" sldId="257"/>
            <ac:cxnSpMk id="27" creationId="{4100E73D-62AB-6AEF-302C-DBF3D17C28F1}"/>
          </ac:cxnSpMkLst>
        </pc:cxnChg>
        <pc:cxnChg chg="add mod">
          <ac:chgData name="Ondrej Svoboda" userId="384012ac-9dc3-482b-8b70-1c6020bb9a1b" providerId="ADAL" clId="{A0F8BB26-9274-4C09-B7A2-0AFF774C6802}" dt="2024-08-16T08:32:42.472" v="645" actId="688"/>
          <ac:cxnSpMkLst>
            <pc:docMk/>
            <pc:sldMk cId="2491554697" sldId="257"/>
            <ac:cxnSpMk id="29" creationId="{8FAFED1F-7DD9-8990-7436-FAF38BAC3771}"/>
          </ac:cxnSpMkLst>
        </pc:cxnChg>
        <pc:cxnChg chg="add mod">
          <ac:chgData name="Ondrej Svoboda" userId="384012ac-9dc3-482b-8b70-1c6020bb9a1b" providerId="ADAL" clId="{A0F8BB26-9274-4C09-B7A2-0AFF774C6802}" dt="2024-08-16T08:34:59.560" v="787" actId="1035"/>
          <ac:cxnSpMkLst>
            <pc:docMk/>
            <pc:sldMk cId="2491554697" sldId="257"/>
            <ac:cxnSpMk id="32" creationId="{BC33D978-C884-89BD-CDAC-B5D5C15A74CE}"/>
          </ac:cxnSpMkLst>
        </pc:cxnChg>
        <pc:cxnChg chg="add mod">
          <ac:chgData name="Ondrej Svoboda" userId="384012ac-9dc3-482b-8b70-1c6020bb9a1b" providerId="ADAL" clId="{A0F8BB26-9274-4C09-B7A2-0AFF774C6802}" dt="2024-08-16T08:35:11.321" v="792" actId="1035"/>
          <ac:cxnSpMkLst>
            <pc:docMk/>
            <pc:sldMk cId="2491554697" sldId="257"/>
            <ac:cxnSpMk id="36" creationId="{65399187-8246-C176-A190-D6452F36D3B0}"/>
          </ac:cxnSpMkLst>
        </pc:cxnChg>
        <pc:cxnChg chg="add mod">
          <ac:chgData name="Ondrej Svoboda" userId="384012ac-9dc3-482b-8b70-1c6020bb9a1b" providerId="ADAL" clId="{A0F8BB26-9274-4C09-B7A2-0AFF774C6802}" dt="2024-08-16T08:33:30.850" v="685" actId="1035"/>
          <ac:cxnSpMkLst>
            <pc:docMk/>
            <pc:sldMk cId="2491554697" sldId="257"/>
            <ac:cxnSpMk id="40" creationId="{ABAE98C6-84DF-105D-A652-931DE2604493}"/>
          </ac:cxnSpMkLst>
        </pc:cxnChg>
        <pc:cxnChg chg="add del mod">
          <ac:chgData name="Ondrej Svoboda" userId="384012ac-9dc3-482b-8b70-1c6020bb9a1b" providerId="ADAL" clId="{A0F8BB26-9274-4C09-B7A2-0AFF774C6802}" dt="2024-08-15T14:04:19.611" v="450" actId="478"/>
          <ac:cxnSpMkLst>
            <pc:docMk/>
            <pc:sldMk cId="2491554697" sldId="257"/>
            <ac:cxnSpMk id="42" creationId="{2FC9530C-EC76-E425-0095-C494C4A6ED05}"/>
          </ac:cxnSpMkLst>
        </pc:cxnChg>
        <pc:cxnChg chg="add mod">
          <ac:chgData name="Ondrej Svoboda" userId="384012ac-9dc3-482b-8b70-1c6020bb9a1b" providerId="ADAL" clId="{A0F8BB26-9274-4C09-B7A2-0AFF774C6802}" dt="2024-08-16T08:33:02.513" v="654" actId="1036"/>
          <ac:cxnSpMkLst>
            <pc:docMk/>
            <pc:sldMk cId="2491554697" sldId="257"/>
            <ac:cxnSpMk id="44" creationId="{C30D6F73-5D32-728C-7785-1EE18B4E1E5A}"/>
          </ac:cxnSpMkLst>
        </pc:cxnChg>
        <pc:cxnChg chg="add mod">
          <ac:chgData name="Ondrej Svoboda" userId="384012ac-9dc3-482b-8b70-1c6020bb9a1b" providerId="ADAL" clId="{A0F8BB26-9274-4C09-B7A2-0AFF774C6802}" dt="2024-08-16T08:33:22.866" v="668" actId="14100"/>
          <ac:cxnSpMkLst>
            <pc:docMk/>
            <pc:sldMk cId="2491554697" sldId="257"/>
            <ac:cxnSpMk id="46" creationId="{0022A65E-0668-F8EA-2FC2-D9537D970C00}"/>
          </ac:cxnSpMkLst>
        </pc:cxnChg>
        <pc:cxnChg chg="add mod">
          <ac:chgData name="Ondrej Svoboda" userId="384012ac-9dc3-482b-8b70-1c6020bb9a1b" providerId="ADAL" clId="{A0F8BB26-9274-4C09-B7A2-0AFF774C6802}" dt="2024-08-16T08:32:42.472" v="645" actId="688"/>
          <ac:cxnSpMkLst>
            <pc:docMk/>
            <pc:sldMk cId="2491554697" sldId="257"/>
            <ac:cxnSpMk id="49" creationId="{D647C1A4-6EC1-587D-8C19-2B11E7AA576E}"/>
          </ac:cxnSpMkLst>
        </pc:cxnChg>
      </pc:sldChg>
      <pc:sldChg chg="addSp delSp modSp new del mod">
        <pc:chgData name="Ondrej Svoboda" userId="384012ac-9dc3-482b-8b70-1c6020bb9a1b" providerId="ADAL" clId="{A0F8BB26-9274-4C09-B7A2-0AFF774C6802}" dt="2024-08-14T13:40:25.584" v="131" actId="47"/>
        <pc:sldMkLst>
          <pc:docMk/>
          <pc:sldMk cId="2748085023" sldId="257"/>
        </pc:sldMkLst>
        <pc:spChg chg="del">
          <ac:chgData name="Ondrej Svoboda" userId="384012ac-9dc3-482b-8b70-1c6020bb9a1b" providerId="ADAL" clId="{A0F8BB26-9274-4C09-B7A2-0AFF774C6802}" dt="2024-08-14T13:40:14.758" v="126" actId="478"/>
          <ac:spMkLst>
            <pc:docMk/>
            <pc:sldMk cId="2748085023" sldId="257"/>
            <ac:spMk id="2" creationId="{793B6861-1EDB-133A-BDA4-627D71A22300}"/>
          </ac:spMkLst>
        </pc:spChg>
        <pc:spChg chg="del">
          <ac:chgData name="Ondrej Svoboda" userId="384012ac-9dc3-482b-8b70-1c6020bb9a1b" providerId="ADAL" clId="{A0F8BB26-9274-4C09-B7A2-0AFF774C6802}" dt="2024-08-14T13:40:12.333" v="123"/>
          <ac:spMkLst>
            <pc:docMk/>
            <pc:sldMk cId="2748085023" sldId="257"/>
            <ac:spMk id="3" creationId="{C473238D-6207-E500-363A-776C5DD49C29}"/>
          </ac:spMkLst>
        </pc:spChg>
        <pc:spChg chg="add mod">
          <ac:chgData name="Ondrej Svoboda" userId="384012ac-9dc3-482b-8b70-1c6020bb9a1b" providerId="ADAL" clId="{A0F8BB26-9274-4C09-B7A2-0AFF774C6802}" dt="2024-08-14T13:40:24.551" v="130" actId="478"/>
          <ac:spMkLst>
            <pc:docMk/>
            <pc:sldMk cId="2748085023" sldId="257"/>
            <ac:spMk id="7" creationId="{ADA495C3-861C-C378-9644-22BE3158B6E2}"/>
          </ac:spMkLst>
        </pc:spChg>
        <pc:picChg chg="add del mod">
          <ac:chgData name="Ondrej Svoboda" userId="384012ac-9dc3-482b-8b70-1c6020bb9a1b" providerId="ADAL" clId="{A0F8BB26-9274-4C09-B7A2-0AFF774C6802}" dt="2024-08-14T13:40:24.551" v="130" actId="478"/>
          <ac:picMkLst>
            <pc:docMk/>
            <pc:sldMk cId="2748085023" sldId="257"/>
            <ac:picMk id="5" creationId="{F8AAD804-423A-D96C-02AA-455B11E1CB34}"/>
          </ac:picMkLst>
        </pc:picChg>
      </pc:sldChg>
      <pc:sldChg chg="addSp modSp add mod">
        <pc:chgData name="Ondrej Svoboda" userId="384012ac-9dc3-482b-8b70-1c6020bb9a1b" providerId="ADAL" clId="{A0F8BB26-9274-4C09-B7A2-0AFF774C6802}" dt="2024-08-16T14:21:27.519" v="933" actId="164"/>
        <pc:sldMkLst>
          <pc:docMk/>
          <pc:sldMk cId="528213674" sldId="258"/>
        </pc:sldMkLst>
        <pc:spChg chg="mod">
          <ac:chgData name="Ondrej Svoboda" userId="384012ac-9dc3-482b-8b70-1c6020bb9a1b" providerId="ADAL" clId="{A0F8BB26-9274-4C09-B7A2-0AFF774C6802}" dt="2024-08-16T08:39:39.201" v="848" actId="164"/>
          <ac:spMkLst>
            <pc:docMk/>
            <pc:sldMk cId="528213674" sldId="258"/>
            <ac:spMk id="6" creationId="{6122C2BB-CC0D-DA87-3D98-347388C0050F}"/>
          </ac:spMkLst>
        </pc:spChg>
        <pc:spChg chg="mod">
          <ac:chgData name="Ondrej Svoboda" userId="384012ac-9dc3-482b-8b70-1c6020bb9a1b" providerId="ADAL" clId="{A0F8BB26-9274-4C09-B7A2-0AFF774C6802}" dt="2024-08-16T08:39:39.201" v="848" actId="164"/>
          <ac:spMkLst>
            <pc:docMk/>
            <pc:sldMk cId="528213674" sldId="258"/>
            <ac:spMk id="9" creationId="{0A8CE074-93BD-A130-F6B4-444CBA740294}"/>
          </ac:spMkLst>
        </pc:spChg>
        <pc:spChg chg="mod">
          <ac:chgData name="Ondrej Svoboda" userId="384012ac-9dc3-482b-8b70-1c6020bb9a1b" providerId="ADAL" clId="{A0F8BB26-9274-4C09-B7A2-0AFF774C6802}" dt="2024-08-16T08:45:14.639" v="899" actId="14100"/>
          <ac:spMkLst>
            <pc:docMk/>
            <pc:sldMk cId="528213674" sldId="258"/>
            <ac:spMk id="13" creationId="{4EB60E06-B06B-ED0D-6A60-777A160C8559}"/>
          </ac:spMkLst>
        </pc:spChg>
        <pc:spChg chg="mod">
          <ac:chgData name="Ondrej Svoboda" userId="384012ac-9dc3-482b-8b70-1c6020bb9a1b" providerId="ADAL" clId="{A0F8BB26-9274-4C09-B7A2-0AFF774C6802}" dt="2024-08-16T08:43:49.522" v="880" actId="14100"/>
          <ac:spMkLst>
            <pc:docMk/>
            <pc:sldMk cId="528213674" sldId="258"/>
            <ac:spMk id="14" creationId="{384B4945-54E5-85C2-3E2D-FC60CDB2A2ED}"/>
          </ac:spMkLst>
        </pc:spChg>
        <pc:spChg chg="mod">
          <ac:chgData name="Ondrej Svoboda" userId="384012ac-9dc3-482b-8b70-1c6020bb9a1b" providerId="ADAL" clId="{A0F8BB26-9274-4C09-B7A2-0AFF774C6802}" dt="2024-08-16T08:39:47.928" v="849" actId="164"/>
          <ac:spMkLst>
            <pc:docMk/>
            <pc:sldMk cId="528213674" sldId="258"/>
            <ac:spMk id="15" creationId="{E3822E55-07E7-9502-8D16-75CB7B16D1AE}"/>
          </ac:spMkLst>
        </pc:spChg>
        <pc:spChg chg="mod">
          <ac:chgData name="Ondrej Svoboda" userId="384012ac-9dc3-482b-8b70-1c6020bb9a1b" providerId="ADAL" clId="{A0F8BB26-9274-4C09-B7A2-0AFF774C6802}" dt="2024-08-16T08:44:19.638" v="887" actId="14100"/>
          <ac:spMkLst>
            <pc:docMk/>
            <pc:sldMk cId="528213674" sldId="258"/>
            <ac:spMk id="16" creationId="{0D459642-5C1A-A255-9327-5368BC37958C}"/>
          </ac:spMkLst>
        </pc:spChg>
        <pc:spChg chg="add mod ord">
          <ac:chgData name="Ondrej Svoboda" userId="384012ac-9dc3-482b-8b70-1c6020bb9a1b" providerId="ADAL" clId="{A0F8BB26-9274-4C09-B7A2-0AFF774C6802}" dt="2024-08-16T14:21:27.519" v="933" actId="164"/>
          <ac:spMkLst>
            <pc:docMk/>
            <pc:sldMk cId="528213674" sldId="258"/>
            <ac:spMk id="17" creationId="{75702C84-24F6-E74E-B4ED-7636DEA4036A}"/>
          </ac:spMkLst>
        </pc:spChg>
        <pc:spChg chg="mod">
          <ac:chgData name="Ondrej Svoboda" userId="384012ac-9dc3-482b-8b70-1c6020bb9a1b" providerId="ADAL" clId="{A0F8BB26-9274-4C09-B7A2-0AFF774C6802}" dt="2024-08-16T08:39:25.618" v="845" actId="164"/>
          <ac:spMkLst>
            <pc:docMk/>
            <pc:sldMk cId="528213674" sldId="258"/>
            <ac:spMk id="20" creationId="{88B02E8D-AE42-754B-347B-52A52C20CF62}"/>
          </ac:spMkLst>
        </pc:spChg>
        <pc:spChg chg="mod">
          <ac:chgData name="Ondrej Svoboda" userId="384012ac-9dc3-482b-8b70-1c6020bb9a1b" providerId="ADAL" clId="{A0F8BB26-9274-4C09-B7A2-0AFF774C6802}" dt="2024-08-16T08:45:48.018" v="910" actId="14100"/>
          <ac:spMkLst>
            <pc:docMk/>
            <pc:sldMk cId="528213674" sldId="258"/>
            <ac:spMk id="21" creationId="{616E228A-EB2E-1A6B-71A4-10CB8A2E3AB4}"/>
          </ac:spMkLst>
        </pc:spChg>
        <pc:spChg chg="mod">
          <ac:chgData name="Ondrej Svoboda" userId="384012ac-9dc3-482b-8b70-1c6020bb9a1b" providerId="ADAL" clId="{A0F8BB26-9274-4C09-B7A2-0AFF774C6802}" dt="2024-08-16T08:39:25.618" v="845" actId="164"/>
          <ac:spMkLst>
            <pc:docMk/>
            <pc:sldMk cId="528213674" sldId="258"/>
            <ac:spMk id="22" creationId="{12C2E8DD-C3AE-A248-75E6-F8F3F8CBB3CF}"/>
          </ac:spMkLst>
        </pc:spChg>
        <pc:spChg chg="mod">
          <ac:chgData name="Ondrej Svoboda" userId="384012ac-9dc3-482b-8b70-1c6020bb9a1b" providerId="ADAL" clId="{A0F8BB26-9274-4C09-B7A2-0AFF774C6802}" dt="2024-08-16T08:39:25.618" v="845" actId="164"/>
          <ac:spMkLst>
            <pc:docMk/>
            <pc:sldMk cId="528213674" sldId="258"/>
            <ac:spMk id="24" creationId="{D7CA65A5-E48D-6659-B569-F77D1C582A7C}"/>
          </ac:spMkLst>
        </pc:spChg>
        <pc:spChg chg="mod">
          <ac:chgData name="Ondrej Svoboda" userId="384012ac-9dc3-482b-8b70-1c6020bb9a1b" providerId="ADAL" clId="{A0F8BB26-9274-4C09-B7A2-0AFF774C6802}" dt="2024-08-16T08:39:25.618" v="845" actId="164"/>
          <ac:spMkLst>
            <pc:docMk/>
            <pc:sldMk cId="528213674" sldId="258"/>
            <ac:spMk id="28" creationId="{1D73FEE8-0779-7B3C-FE61-93DCC75BD8B8}"/>
          </ac:spMkLst>
        </pc:spChg>
        <pc:spChg chg="mod">
          <ac:chgData name="Ondrej Svoboda" userId="384012ac-9dc3-482b-8b70-1c6020bb9a1b" providerId="ADAL" clId="{A0F8BB26-9274-4C09-B7A2-0AFF774C6802}" dt="2024-08-16T08:39:25.618" v="845" actId="164"/>
          <ac:spMkLst>
            <pc:docMk/>
            <pc:sldMk cId="528213674" sldId="258"/>
            <ac:spMk id="31" creationId="{3E117D80-5E81-12CF-D7ED-B5378529A54B}"/>
          </ac:spMkLst>
        </pc:spChg>
        <pc:spChg chg="mod">
          <ac:chgData name="Ondrej Svoboda" userId="384012ac-9dc3-482b-8b70-1c6020bb9a1b" providerId="ADAL" clId="{A0F8BB26-9274-4C09-B7A2-0AFF774C6802}" dt="2024-08-16T08:39:25.618" v="845" actId="164"/>
          <ac:spMkLst>
            <pc:docMk/>
            <pc:sldMk cId="528213674" sldId="258"/>
            <ac:spMk id="35" creationId="{AD8100FC-73B7-62E0-01D6-2EC586B31108}"/>
          </ac:spMkLst>
        </pc:spChg>
        <pc:spChg chg="mod">
          <ac:chgData name="Ondrej Svoboda" userId="384012ac-9dc3-482b-8b70-1c6020bb9a1b" providerId="ADAL" clId="{A0F8BB26-9274-4C09-B7A2-0AFF774C6802}" dt="2024-08-16T08:39:25.618" v="845" actId="164"/>
          <ac:spMkLst>
            <pc:docMk/>
            <pc:sldMk cId="528213674" sldId="258"/>
            <ac:spMk id="39" creationId="{1344B5FD-95F9-4719-14F7-C80DC108B3E4}"/>
          </ac:spMkLst>
        </pc:spChg>
        <pc:spChg chg="mod">
          <ac:chgData name="Ondrej Svoboda" userId="384012ac-9dc3-482b-8b70-1c6020bb9a1b" providerId="ADAL" clId="{A0F8BB26-9274-4C09-B7A2-0AFF774C6802}" dt="2024-08-16T08:39:25.618" v="845" actId="164"/>
          <ac:spMkLst>
            <pc:docMk/>
            <pc:sldMk cId="528213674" sldId="258"/>
            <ac:spMk id="41" creationId="{0471C90E-39FC-F34C-B6AC-C801BC90EDB1}"/>
          </ac:spMkLst>
        </pc:spChg>
        <pc:spChg chg="mod">
          <ac:chgData name="Ondrej Svoboda" userId="384012ac-9dc3-482b-8b70-1c6020bb9a1b" providerId="ADAL" clId="{A0F8BB26-9274-4C09-B7A2-0AFF774C6802}" dt="2024-08-16T08:39:25.618" v="845" actId="164"/>
          <ac:spMkLst>
            <pc:docMk/>
            <pc:sldMk cId="528213674" sldId="258"/>
            <ac:spMk id="43" creationId="{C848FA0A-3EC2-E002-6DA6-4C805B5871E3}"/>
          </ac:spMkLst>
        </pc:spChg>
        <pc:spChg chg="mod">
          <ac:chgData name="Ondrej Svoboda" userId="384012ac-9dc3-482b-8b70-1c6020bb9a1b" providerId="ADAL" clId="{A0F8BB26-9274-4C09-B7A2-0AFF774C6802}" dt="2024-08-16T08:39:25.618" v="845" actId="164"/>
          <ac:spMkLst>
            <pc:docMk/>
            <pc:sldMk cId="528213674" sldId="258"/>
            <ac:spMk id="45" creationId="{CE9CE1A7-D0D7-CCC9-F353-2E8BC192F734}"/>
          </ac:spMkLst>
        </pc:spChg>
        <pc:spChg chg="mod">
          <ac:chgData name="Ondrej Svoboda" userId="384012ac-9dc3-482b-8b70-1c6020bb9a1b" providerId="ADAL" clId="{A0F8BB26-9274-4C09-B7A2-0AFF774C6802}" dt="2024-08-16T08:39:25.618" v="845" actId="164"/>
          <ac:spMkLst>
            <pc:docMk/>
            <pc:sldMk cId="528213674" sldId="258"/>
            <ac:spMk id="48" creationId="{B323BCCE-A840-DF4D-F3C7-0CFD2BAD5DA1}"/>
          </ac:spMkLst>
        </pc:spChg>
        <pc:grpChg chg="add mod">
          <ac:chgData name="Ondrej Svoboda" userId="384012ac-9dc3-482b-8b70-1c6020bb9a1b" providerId="ADAL" clId="{A0F8BB26-9274-4C09-B7A2-0AFF774C6802}" dt="2024-08-16T14:21:27.519" v="933" actId="164"/>
          <ac:grpSpMkLst>
            <pc:docMk/>
            <pc:sldMk cId="528213674" sldId="258"/>
            <ac:grpSpMk id="2" creationId="{38C2DB1A-99FB-3110-DB1F-DA7274E3D71B}"/>
          </ac:grpSpMkLst>
        </pc:grpChg>
        <pc:grpChg chg="add mod">
          <ac:chgData name="Ondrej Svoboda" userId="384012ac-9dc3-482b-8b70-1c6020bb9a1b" providerId="ADAL" clId="{A0F8BB26-9274-4C09-B7A2-0AFF774C6802}" dt="2024-08-16T14:21:27.519" v="933" actId="164"/>
          <ac:grpSpMkLst>
            <pc:docMk/>
            <pc:sldMk cId="528213674" sldId="258"/>
            <ac:grpSpMk id="3" creationId="{4E441516-77AA-3AD0-AEF0-3EC6659B3DE5}"/>
          </ac:grpSpMkLst>
        </pc:grpChg>
        <pc:grpChg chg="add mod">
          <ac:chgData name="Ondrej Svoboda" userId="384012ac-9dc3-482b-8b70-1c6020bb9a1b" providerId="ADAL" clId="{A0F8BB26-9274-4C09-B7A2-0AFF774C6802}" dt="2024-08-16T14:21:27.519" v="933" actId="164"/>
          <ac:grpSpMkLst>
            <pc:docMk/>
            <pc:sldMk cId="528213674" sldId="258"/>
            <ac:grpSpMk id="4" creationId="{8976D1CC-0AD2-9B42-D245-6558C95D2BF9}"/>
          </ac:grpSpMkLst>
        </pc:grpChg>
        <pc:grpChg chg="add mod">
          <ac:chgData name="Ondrej Svoboda" userId="384012ac-9dc3-482b-8b70-1c6020bb9a1b" providerId="ADAL" clId="{A0F8BB26-9274-4C09-B7A2-0AFF774C6802}" dt="2024-08-16T14:21:27.519" v="933" actId="164"/>
          <ac:grpSpMkLst>
            <pc:docMk/>
            <pc:sldMk cId="528213674" sldId="258"/>
            <ac:grpSpMk id="11" creationId="{FECD61C1-716C-C172-DC56-B55785F73F46}"/>
          </ac:grpSpMkLst>
        </pc:grpChg>
        <pc:picChg chg="mod ord modCrop">
          <ac:chgData name="Ondrej Svoboda" userId="384012ac-9dc3-482b-8b70-1c6020bb9a1b" providerId="ADAL" clId="{A0F8BB26-9274-4C09-B7A2-0AFF774C6802}" dt="2024-08-16T14:21:27.519" v="933" actId="164"/>
          <ac:picMkLst>
            <pc:docMk/>
            <pc:sldMk cId="528213674" sldId="258"/>
            <ac:picMk id="5" creationId="{D3B6A3BE-1A06-D02E-782F-B778F94B77AB}"/>
          </ac:picMkLst>
        </pc:picChg>
        <pc:picChg chg="add mod ord modCrop">
          <ac:chgData name="Ondrej Svoboda" userId="384012ac-9dc3-482b-8b70-1c6020bb9a1b" providerId="ADAL" clId="{A0F8BB26-9274-4C09-B7A2-0AFF774C6802}" dt="2024-08-16T14:21:27.519" v="933" actId="164"/>
          <ac:picMkLst>
            <pc:docMk/>
            <pc:sldMk cId="528213674" sldId="258"/>
            <ac:picMk id="8" creationId="{A2D77BAD-5D9A-434D-8ECC-864C24285CB8}"/>
          </ac:picMkLst>
        </pc:picChg>
        <pc:picChg chg="add mod ord modCrop">
          <ac:chgData name="Ondrej Svoboda" userId="384012ac-9dc3-482b-8b70-1c6020bb9a1b" providerId="ADAL" clId="{A0F8BB26-9274-4C09-B7A2-0AFF774C6802}" dt="2024-08-16T14:21:27.519" v="933" actId="164"/>
          <ac:picMkLst>
            <pc:docMk/>
            <pc:sldMk cId="528213674" sldId="258"/>
            <ac:picMk id="10" creationId="{7EA46158-4527-760F-12A9-6F36B501C490}"/>
          </ac:picMkLst>
        </pc:picChg>
        <pc:picChg chg="add mod">
          <ac:chgData name="Ondrej Svoboda" userId="384012ac-9dc3-482b-8b70-1c6020bb9a1b" providerId="ADAL" clId="{A0F8BB26-9274-4C09-B7A2-0AFF774C6802}" dt="2024-08-16T08:44:47.382" v="894" actId="571"/>
          <ac:picMkLst>
            <pc:docMk/>
            <pc:sldMk cId="528213674" sldId="258"/>
            <ac:picMk id="11" creationId="{809097C7-3C00-FA40-5C6A-1E34709D79E0}"/>
          </ac:picMkLst>
        </pc:picChg>
        <pc:cxnChg chg="mod">
          <ac:chgData name="Ondrej Svoboda" userId="384012ac-9dc3-482b-8b70-1c6020bb9a1b" providerId="ADAL" clId="{A0F8BB26-9274-4C09-B7A2-0AFF774C6802}" dt="2024-08-16T08:39:39.201" v="848" actId="164"/>
          <ac:cxnSpMkLst>
            <pc:docMk/>
            <pc:sldMk cId="528213674" sldId="258"/>
            <ac:cxnSpMk id="7" creationId="{3DED1E6B-0575-949B-228D-55A017664115}"/>
          </ac:cxnSpMkLst>
        </pc:cxnChg>
        <pc:cxnChg chg="mod">
          <ac:chgData name="Ondrej Svoboda" userId="384012ac-9dc3-482b-8b70-1c6020bb9a1b" providerId="ADAL" clId="{A0F8BB26-9274-4C09-B7A2-0AFF774C6802}" dt="2024-08-16T08:39:25.618" v="845" actId="164"/>
          <ac:cxnSpMkLst>
            <pc:docMk/>
            <pc:sldMk cId="528213674" sldId="258"/>
            <ac:cxnSpMk id="12" creationId="{5F310B14-45EF-FD69-B1CD-38C330DF2578}"/>
          </ac:cxnSpMkLst>
        </pc:cxnChg>
        <pc:cxnChg chg="mod">
          <ac:chgData name="Ondrej Svoboda" userId="384012ac-9dc3-482b-8b70-1c6020bb9a1b" providerId="ADAL" clId="{A0F8BB26-9274-4C09-B7A2-0AFF774C6802}" dt="2024-08-16T08:39:25.618" v="845" actId="164"/>
          <ac:cxnSpMkLst>
            <pc:docMk/>
            <pc:sldMk cId="528213674" sldId="258"/>
            <ac:cxnSpMk id="23" creationId="{A756BB85-33E5-DB07-CE64-F82C8BABF1A4}"/>
          </ac:cxnSpMkLst>
        </pc:cxnChg>
        <pc:cxnChg chg="mod">
          <ac:chgData name="Ondrej Svoboda" userId="384012ac-9dc3-482b-8b70-1c6020bb9a1b" providerId="ADAL" clId="{A0F8BB26-9274-4C09-B7A2-0AFF774C6802}" dt="2024-08-16T08:39:25.618" v="845" actId="164"/>
          <ac:cxnSpMkLst>
            <pc:docMk/>
            <pc:sldMk cId="528213674" sldId="258"/>
            <ac:cxnSpMk id="25" creationId="{6331C0EE-9686-C5C2-7DA2-42BCB0CB11C8}"/>
          </ac:cxnSpMkLst>
        </pc:cxnChg>
        <pc:cxnChg chg="mod">
          <ac:chgData name="Ondrej Svoboda" userId="384012ac-9dc3-482b-8b70-1c6020bb9a1b" providerId="ADAL" clId="{A0F8BB26-9274-4C09-B7A2-0AFF774C6802}" dt="2024-08-16T08:39:25.618" v="845" actId="164"/>
          <ac:cxnSpMkLst>
            <pc:docMk/>
            <pc:sldMk cId="528213674" sldId="258"/>
            <ac:cxnSpMk id="29" creationId="{8FAFED1F-7DD9-8990-7436-FAF38BAC3771}"/>
          </ac:cxnSpMkLst>
        </pc:cxnChg>
        <pc:cxnChg chg="mod">
          <ac:chgData name="Ondrej Svoboda" userId="384012ac-9dc3-482b-8b70-1c6020bb9a1b" providerId="ADAL" clId="{A0F8BB26-9274-4C09-B7A2-0AFF774C6802}" dt="2024-08-16T08:39:25.618" v="845" actId="164"/>
          <ac:cxnSpMkLst>
            <pc:docMk/>
            <pc:sldMk cId="528213674" sldId="258"/>
            <ac:cxnSpMk id="32" creationId="{BC33D978-C884-89BD-CDAC-B5D5C15A74CE}"/>
          </ac:cxnSpMkLst>
        </pc:cxnChg>
        <pc:cxnChg chg="mod">
          <ac:chgData name="Ondrej Svoboda" userId="384012ac-9dc3-482b-8b70-1c6020bb9a1b" providerId="ADAL" clId="{A0F8BB26-9274-4C09-B7A2-0AFF774C6802}" dt="2024-08-16T08:39:25.618" v="845" actId="164"/>
          <ac:cxnSpMkLst>
            <pc:docMk/>
            <pc:sldMk cId="528213674" sldId="258"/>
            <ac:cxnSpMk id="36" creationId="{65399187-8246-C176-A190-D6452F36D3B0}"/>
          </ac:cxnSpMkLst>
        </pc:cxnChg>
        <pc:cxnChg chg="mod">
          <ac:chgData name="Ondrej Svoboda" userId="384012ac-9dc3-482b-8b70-1c6020bb9a1b" providerId="ADAL" clId="{A0F8BB26-9274-4C09-B7A2-0AFF774C6802}" dt="2024-08-16T08:39:25.618" v="845" actId="164"/>
          <ac:cxnSpMkLst>
            <pc:docMk/>
            <pc:sldMk cId="528213674" sldId="258"/>
            <ac:cxnSpMk id="40" creationId="{ABAE98C6-84DF-105D-A652-931DE2604493}"/>
          </ac:cxnSpMkLst>
        </pc:cxnChg>
        <pc:cxnChg chg="mod">
          <ac:chgData name="Ondrej Svoboda" userId="384012ac-9dc3-482b-8b70-1c6020bb9a1b" providerId="ADAL" clId="{A0F8BB26-9274-4C09-B7A2-0AFF774C6802}" dt="2024-08-16T08:39:25.618" v="845" actId="164"/>
          <ac:cxnSpMkLst>
            <pc:docMk/>
            <pc:sldMk cId="528213674" sldId="258"/>
            <ac:cxnSpMk id="44" creationId="{C30D6F73-5D32-728C-7785-1EE18B4E1E5A}"/>
          </ac:cxnSpMkLst>
        </pc:cxnChg>
        <pc:cxnChg chg="mod">
          <ac:chgData name="Ondrej Svoboda" userId="384012ac-9dc3-482b-8b70-1c6020bb9a1b" providerId="ADAL" clId="{A0F8BB26-9274-4C09-B7A2-0AFF774C6802}" dt="2024-08-16T08:39:25.618" v="845" actId="164"/>
          <ac:cxnSpMkLst>
            <pc:docMk/>
            <pc:sldMk cId="528213674" sldId="258"/>
            <ac:cxnSpMk id="46" creationId="{0022A65E-0668-F8EA-2FC2-D9537D970C00}"/>
          </ac:cxnSpMkLst>
        </pc:cxnChg>
        <pc:cxnChg chg="mod">
          <ac:chgData name="Ondrej Svoboda" userId="384012ac-9dc3-482b-8b70-1c6020bb9a1b" providerId="ADAL" clId="{A0F8BB26-9274-4C09-B7A2-0AFF774C6802}" dt="2024-08-16T08:39:25.618" v="845" actId="164"/>
          <ac:cxnSpMkLst>
            <pc:docMk/>
            <pc:sldMk cId="528213674" sldId="258"/>
            <ac:cxnSpMk id="49" creationId="{D647C1A4-6EC1-587D-8C19-2B11E7AA576E}"/>
          </ac:cxnSpMkLst>
        </pc:cxnChg>
      </pc:sldChg>
      <pc:sldMasterChg chg="modSp modSldLayout">
        <pc:chgData name="Ondrej Svoboda" userId="384012ac-9dc3-482b-8b70-1c6020bb9a1b" providerId="ADAL" clId="{A0F8BB26-9274-4C09-B7A2-0AFF774C6802}" dt="2024-08-14T08:13:29.254" v="1"/>
        <pc:sldMasterMkLst>
          <pc:docMk/>
          <pc:sldMasterMk cId="832330559" sldId="2147483648"/>
        </pc:sldMasterMkLst>
        <pc:spChg chg="mod">
          <ac:chgData name="Ondrej Svoboda" userId="384012ac-9dc3-482b-8b70-1c6020bb9a1b" providerId="ADAL" clId="{A0F8BB26-9274-4C09-B7A2-0AFF774C6802}" dt="2024-08-14T08:13:29.254" v="1"/>
          <ac:spMkLst>
            <pc:docMk/>
            <pc:sldMasterMk cId="832330559" sldId="2147483648"/>
            <ac:spMk id="2" creationId="{AAB19A1D-D3F4-B47C-7C97-FD1AB4EB4A2C}"/>
          </ac:spMkLst>
        </pc:spChg>
        <pc:spChg chg="mod">
          <ac:chgData name="Ondrej Svoboda" userId="384012ac-9dc3-482b-8b70-1c6020bb9a1b" providerId="ADAL" clId="{A0F8BB26-9274-4C09-B7A2-0AFF774C6802}" dt="2024-08-14T08:13:29.254" v="1"/>
          <ac:spMkLst>
            <pc:docMk/>
            <pc:sldMasterMk cId="832330559" sldId="2147483648"/>
            <ac:spMk id="3" creationId="{36DE6083-42E9-4A2B-F107-48AC90D75123}"/>
          </ac:spMkLst>
        </pc:spChg>
        <pc:spChg chg="mod">
          <ac:chgData name="Ondrej Svoboda" userId="384012ac-9dc3-482b-8b70-1c6020bb9a1b" providerId="ADAL" clId="{A0F8BB26-9274-4C09-B7A2-0AFF774C6802}" dt="2024-08-14T08:13:29.254" v="1"/>
          <ac:spMkLst>
            <pc:docMk/>
            <pc:sldMasterMk cId="832330559" sldId="2147483648"/>
            <ac:spMk id="4" creationId="{AAAE88AE-AC51-5548-A205-007DD2FF9A63}"/>
          </ac:spMkLst>
        </pc:spChg>
        <pc:spChg chg="mod">
          <ac:chgData name="Ondrej Svoboda" userId="384012ac-9dc3-482b-8b70-1c6020bb9a1b" providerId="ADAL" clId="{A0F8BB26-9274-4C09-B7A2-0AFF774C6802}" dt="2024-08-14T08:13:29.254" v="1"/>
          <ac:spMkLst>
            <pc:docMk/>
            <pc:sldMasterMk cId="832330559" sldId="2147483648"/>
            <ac:spMk id="5" creationId="{904BC883-7A4A-FB35-44E3-BA903EBFF5E4}"/>
          </ac:spMkLst>
        </pc:spChg>
        <pc:spChg chg="mod">
          <ac:chgData name="Ondrej Svoboda" userId="384012ac-9dc3-482b-8b70-1c6020bb9a1b" providerId="ADAL" clId="{A0F8BB26-9274-4C09-B7A2-0AFF774C6802}" dt="2024-08-14T08:13:29.254" v="1"/>
          <ac:spMkLst>
            <pc:docMk/>
            <pc:sldMasterMk cId="832330559" sldId="2147483648"/>
            <ac:spMk id="6" creationId="{AB2233AC-7827-0375-05E6-4B28E4AE4C46}"/>
          </ac:spMkLst>
        </pc:spChg>
        <pc:sldLayoutChg chg="modSp">
          <pc:chgData name="Ondrej Svoboda" userId="384012ac-9dc3-482b-8b70-1c6020bb9a1b" providerId="ADAL" clId="{A0F8BB26-9274-4C09-B7A2-0AFF774C6802}" dt="2024-08-14T08:13:29.254" v="1"/>
          <pc:sldLayoutMkLst>
            <pc:docMk/>
            <pc:sldMasterMk cId="832330559" sldId="2147483648"/>
            <pc:sldLayoutMk cId="4198129604" sldId="2147483649"/>
          </pc:sldLayoutMkLst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4198129604" sldId="2147483649"/>
              <ac:spMk id="2" creationId="{876C5759-2F3E-92EB-125A-91A9F16A5416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4198129604" sldId="2147483649"/>
              <ac:spMk id="3" creationId="{7C2E1EC2-E165-5E8F-AEFC-BEEC0102EB2E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29.254" v="1"/>
          <pc:sldLayoutMkLst>
            <pc:docMk/>
            <pc:sldMasterMk cId="832330559" sldId="2147483648"/>
            <pc:sldLayoutMk cId="307147437" sldId="2147483651"/>
          </pc:sldLayoutMkLst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07147437" sldId="2147483651"/>
              <ac:spMk id="2" creationId="{83587C21-D792-C403-A074-667B2C8F5090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07147437" sldId="2147483651"/>
              <ac:spMk id="3" creationId="{A31FC56A-F4AD-4022-9901-E37997FBB3F9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29.254" v="1"/>
          <pc:sldLayoutMkLst>
            <pc:docMk/>
            <pc:sldMasterMk cId="832330559" sldId="2147483648"/>
            <pc:sldLayoutMk cId="3712126471" sldId="2147483652"/>
          </pc:sldLayoutMkLst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712126471" sldId="2147483652"/>
              <ac:spMk id="3" creationId="{3329F01D-686A-53CC-3A05-A5B332C84ACB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712126471" sldId="2147483652"/>
              <ac:spMk id="4" creationId="{A1CB0238-206C-5AF2-6C33-F5C86644D16E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29.254" v="1"/>
          <pc:sldLayoutMkLst>
            <pc:docMk/>
            <pc:sldMasterMk cId="832330559" sldId="2147483648"/>
            <pc:sldLayoutMk cId="3699591381" sldId="2147483653"/>
          </pc:sldLayoutMkLst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699591381" sldId="2147483653"/>
              <ac:spMk id="2" creationId="{56418684-184C-DED8-081E-4AA87217AA57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699591381" sldId="2147483653"/>
              <ac:spMk id="3" creationId="{5ED3EAF3-7CB5-D605-FAED-D15BA1373493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699591381" sldId="2147483653"/>
              <ac:spMk id="4" creationId="{D7C0454D-219C-AF74-6732-8DB7C49DF39C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699591381" sldId="2147483653"/>
              <ac:spMk id="5" creationId="{8B44F545-CF5E-1745-90F4-7B19A4F8AABB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699591381" sldId="2147483653"/>
              <ac:spMk id="6" creationId="{19E7E7CD-9E44-D201-85C6-92BFE1A6FC03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29.254" v="1"/>
          <pc:sldLayoutMkLst>
            <pc:docMk/>
            <pc:sldMasterMk cId="832330559" sldId="2147483648"/>
            <pc:sldLayoutMk cId="3378752285" sldId="2147483656"/>
          </pc:sldLayoutMkLst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378752285" sldId="2147483656"/>
              <ac:spMk id="2" creationId="{645D8630-86BD-D18F-03DB-9219479D61B9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378752285" sldId="2147483656"/>
              <ac:spMk id="3" creationId="{4277404B-1802-D076-2865-5FC9BBD17B4E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3378752285" sldId="2147483656"/>
              <ac:spMk id="4" creationId="{2358BEB3-25E2-62F8-8BE7-E6F5529F8CE9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29.254" v="1"/>
          <pc:sldLayoutMkLst>
            <pc:docMk/>
            <pc:sldMasterMk cId="832330559" sldId="2147483648"/>
            <pc:sldLayoutMk cId="565522872" sldId="2147483657"/>
          </pc:sldLayoutMkLst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565522872" sldId="2147483657"/>
              <ac:spMk id="2" creationId="{787C9431-4581-39DA-7D16-E755F46D7925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565522872" sldId="2147483657"/>
              <ac:spMk id="3" creationId="{80D37BC2-2FB3-4B25-BA98-B869DD8679CD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565522872" sldId="2147483657"/>
              <ac:spMk id="4" creationId="{DFAC1ED9-1BA6-A2BF-6283-DBFC6D9624AA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29.254" v="1"/>
          <pc:sldLayoutMkLst>
            <pc:docMk/>
            <pc:sldMasterMk cId="832330559" sldId="2147483648"/>
            <pc:sldLayoutMk cId="1670854133" sldId="2147483659"/>
          </pc:sldLayoutMkLst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1670854133" sldId="2147483659"/>
              <ac:spMk id="2" creationId="{DC0FE55B-9A8F-AB0B-6B01-6F89814E558C}"/>
            </ac:spMkLst>
          </pc:spChg>
          <pc:spChg chg="mod">
            <ac:chgData name="Ondrej Svoboda" userId="384012ac-9dc3-482b-8b70-1c6020bb9a1b" providerId="ADAL" clId="{A0F8BB26-9274-4C09-B7A2-0AFF774C6802}" dt="2024-08-14T08:13:29.254" v="1"/>
            <ac:spMkLst>
              <pc:docMk/>
              <pc:sldMasterMk cId="832330559" sldId="2147483648"/>
              <pc:sldLayoutMk cId="1670854133" sldId="2147483659"/>
              <ac:spMk id="3" creationId="{7485D343-A2A4-CE06-2CC4-4B6B2A9A7BA6}"/>
            </ac:spMkLst>
          </pc:spChg>
        </pc:sldLayoutChg>
      </pc:sldMasterChg>
      <pc:sldMasterChg chg="modSp modSldLayout">
        <pc:chgData name="Ondrej Svoboda" userId="384012ac-9dc3-482b-8b70-1c6020bb9a1b" providerId="ADAL" clId="{A0F8BB26-9274-4C09-B7A2-0AFF774C6802}" dt="2024-08-14T08:13:55.269" v="7"/>
        <pc:sldMasterMkLst>
          <pc:docMk/>
          <pc:sldMasterMk cId="379745071" sldId="2147483660"/>
        </pc:sldMasterMkLst>
        <pc:spChg chg="mod">
          <ac:chgData name="Ondrej Svoboda" userId="384012ac-9dc3-482b-8b70-1c6020bb9a1b" providerId="ADAL" clId="{A0F8BB26-9274-4C09-B7A2-0AFF774C6802}" dt="2024-08-14T08:13:55.269" v="7"/>
          <ac:spMkLst>
            <pc:docMk/>
            <pc:sldMasterMk cId="379745071" sldId="2147483660"/>
            <ac:spMk id="2" creationId="{00000000-0000-0000-0000-000000000000}"/>
          </ac:spMkLst>
        </pc:spChg>
        <pc:spChg chg="mod">
          <ac:chgData name="Ondrej Svoboda" userId="384012ac-9dc3-482b-8b70-1c6020bb9a1b" providerId="ADAL" clId="{A0F8BB26-9274-4C09-B7A2-0AFF774C6802}" dt="2024-08-14T08:13:55.269" v="7"/>
          <ac:spMkLst>
            <pc:docMk/>
            <pc:sldMasterMk cId="379745071" sldId="2147483660"/>
            <ac:spMk id="3" creationId="{00000000-0000-0000-0000-000000000000}"/>
          </ac:spMkLst>
        </pc:spChg>
        <pc:spChg chg="mod">
          <ac:chgData name="Ondrej Svoboda" userId="384012ac-9dc3-482b-8b70-1c6020bb9a1b" providerId="ADAL" clId="{A0F8BB26-9274-4C09-B7A2-0AFF774C6802}" dt="2024-08-14T08:13:55.269" v="7"/>
          <ac:spMkLst>
            <pc:docMk/>
            <pc:sldMasterMk cId="379745071" sldId="2147483660"/>
            <ac:spMk id="4" creationId="{00000000-0000-0000-0000-000000000000}"/>
          </ac:spMkLst>
        </pc:spChg>
        <pc:spChg chg="mod">
          <ac:chgData name="Ondrej Svoboda" userId="384012ac-9dc3-482b-8b70-1c6020bb9a1b" providerId="ADAL" clId="{A0F8BB26-9274-4C09-B7A2-0AFF774C6802}" dt="2024-08-14T08:13:55.269" v="7"/>
          <ac:spMkLst>
            <pc:docMk/>
            <pc:sldMasterMk cId="379745071" sldId="2147483660"/>
            <ac:spMk id="5" creationId="{00000000-0000-0000-0000-000000000000}"/>
          </ac:spMkLst>
        </pc:spChg>
        <pc:spChg chg="mod">
          <ac:chgData name="Ondrej Svoboda" userId="384012ac-9dc3-482b-8b70-1c6020bb9a1b" providerId="ADAL" clId="{A0F8BB26-9274-4C09-B7A2-0AFF774C6802}" dt="2024-08-14T08:13:55.269" v="7"/>
          <ac:spMkLst>
            <pc:docMk/>
            <pc:sldMasterMk cId="379745071" sldId="2147483660"/>
            <ac:spMk id="6" creationId="{00000000-0000-0000-0000-000000000000}"/>
          </ac:spMkLst>
        </pc:spChg>
        <pc:sldLayoutChg chg="modSp">
          <pc:chgData name="Ondrej Svoboda" userId="384012ac-9dc3-482b-8b70-1c6020bb9a1b" providerId="ADAL" clId="{A0F8BB26-9274-4C09-B7A2-0AFF774C6802}" dt="2024-08-14T08:13:55.269" v="7"/>
          <pc:sldLayoutMkLst>
            <pc:docMk/>
            <pc:sldMasterMk cId="379745071" sldId="2147483660"/>
            <pc:sldLayoutMk cId="1208781845" sldId="2147483661"/>
          </pc:sldLayoutMkLst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208781845" sldId="2147483661"/>
              <ac:spMk id="2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208781845" sldId="2147483661"/>
              <ac:spMk id="3" creationId="{00000000-0000-0000-0000-000000000000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55.269" v="7"/>
          <pc:sldLayoutMkLst>
            <pc:docMk/>
            <pc:sldMasterMk cId="379745071" sldId="2147483660"/>
            <pc:sldLayoutMk cId="1736479338" sldId="2147483663"/>
          </pc:sldLayoutMkLst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736479338" sldId="2147483663"/>
              <ac:spMk id="2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736479338" sldId="2147483663"/>
              <ac:spMk id="3" creationId="{00000000-0000-0000-0000-000000000000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55.269" v="7"/>
          <pc:sldLayoutMkLst>
            <pc:docMk/>
            <pc:sldMasterMk cId="379745071" sldId="2147483660"/>
            <pc:sldLayoutMk cId="1896508826" sldId="2147483664"/>
          </pc:sldLayoutMkLst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896508826" sldId="2147483664"/>
              <ac:spMk id="3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896508826" sldId="2147483664"/>
              <ac:spMk id="4" creationId="{00000000-0000-0000-0000-000000000000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55.269" v="7"/>
          <pc:sldLayoutMkLst>
            <pc:docMk/>
            <pc:sldMasterMk cId="379745071" sldId="2147483660"/>
            <pc:sldLayoutMk cId="2440460905" sldId="2147483665"/>
          </pc:sldLayoutMkLst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2440460905" sldId="2147483665"/>
              <ac:spMk id="2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2440460905" sldId="2147483665"/>
              <ac:spMk id="3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2440460905" sldId="2147483665"/>
              <ac:spMk id="4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2440460905" sldId="2147483665"/>
              <ac:spMk id="5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2440460905" sldId="2147483665"/>
              <ac:spMk id="6" creationId="{00000000-0000-0000-0000-000000000000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55.269" v="7"/>
          <pc:sldLayoutMkLst>
            <pc:docMk/>
            <pc:sldMasterMk cId="379745071" sldId="2147483660"/>
            <pc:sldLayoutMk cId="1087940400" sldId="2147483668"/>
          </pc:sldLayoutMkLst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087940400" sldId="2147483668"/>
              <ac:spMk id="2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087940400" sldId="2147483668"/>
              <ac:spMk id="3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087940400" sldId="2147483668"/>
              <ac:spMk id="4" creationId="{00000000-0000-0000-0000-000000000000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55.269" v="7"/>
          <pc:sldLayoutMkLst>
            <pc:docMk/>
            <pc:sldMasterMk cId="379745071" sldId="2147483660"/>
            <pc:sldLayoutMk cId="1267257663" sldId="2147483669"/>
          </pc:sldLayoutMkLst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267257663" sldId="2147483669"/>
              <ac:spMk id="2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267257663" sldId="2147483669"/>
              <ac:spMk id="3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1267257663" sldId="2147483669"/>
              <ac:spMk id="4" creationId="{00000000-0000-0000-0000-000000000000}"/>
            </ac:spMkLst>
          </pc:spChg>
        </pc:sldLayoutChg>
        <pc:sldLayoutChg chg="modSp">
          <pc:chgData name="Ondrej Svoboda" userId="384012ac-9dc3-482b-8b70-1c6020bb9a1b" providerId="ADAL" clId="{A0F8BB26-9274-4C09-B7A2-0AFF774C6802}" dt="2024-08-14T08:13:55.269" v="7"/>
          <pc:sldLayoutMkLst>
            <pc:docMk/>
            <pc:sldMasterMk cId="379745071" sldId="2147483660"/>
            <pc:sldLayoutMk cId="3586451675" sldId="2147483671"/>
          </pc:sldLayoutMkLst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3586451675" sldId="2147483671"/>
              <ac:spMk id="2" creationId="{00000000-0000-0000-0000-000000000000}"/>
            </ac:spMkLst>
          </pc:spChg>
          <pc:spChg chg="mod">
            <ac:chgData name="Ondrej Svoboda" userId="384012ac-9dc3-482b-8b70-1c6020bb9a1b" providerId="ADAL" clId="{A0F8BB26-9274-4C09-B7A2-0AFF774C6802}" dt="2024-08-14T08:13:55.269" v="7"/>
            <ac:spMkLst>
              <pc:docMk/>
              <pc:sldMasterMk cId="379745071" sldId="2147483660"/>
              <pc:sldLayoutMk cId="3586451675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Ondrej Svoboda" userId="384012ac-9dc3-482b-8b70-1c6020bb9a1b" providerId="ADAL" clId="{9B08BAAC-F7A5-4BB9-90CE-1E953CCEE4E1}"/>
    <pc:docChg chg="undo custSel addSld modSld sldOrd">
      <pc:chgData name="Ondrej Svoboda" userId="384012ac-9dc3-482b-8b70-1c6020bb9a1b" providerId="ADAL" clId="{9B08BAAC-F7A5-4BB9-90CE-1E953CCEE4E1}" dt="2024-11-29T12:07:41.704" v="85" actId="20577"/>
      <pc:docMkLst>
        <pc:docMk/>
      </pc:docMkLst>
      <pc:sldChg chg="addSp delSp modSp mod ord">
        <pc:chgData name="Ondrej Svoboda" userId="384012ac-9dc3-482b-8b70-1c6020bb9a1b" providerId="ADAL" clId="{9B08BAAC-F7A5-4BB9-90CE-1E953CCEE4E1}" dt="2024-11-29T12:07:41.704" v="85" actId="20577"/>
        <pc:sldMkLst>
          <pc:docMk/>
          <pc:sldMk cId="528213674" sldId="258"/>
        </pc:sldMkLst>
        <pc:spChg chg="mod">
          <ac:chgData name="Ondrej Svoboda" userId="384012ac-9dc3-482b-8b70-1c6020bb9a1b" providerId="ADAL" clId="{9B08BAAC-F7A5-4BB9-90CE-1E953CCEE4E1}" dt="2024-11-25T16:33:23.319" v="1" actId="165"/>
          <ac:spMkLst>
            <pc:docMk/>
            <pc:sldMk cId="528213674" sldId="258"/>
            <ac:spMk id="6" creationId="{6122C2BB-CC0D-DA87-3D98-347388C0050F}"/>
          </ac:spMkLst>
        </pc:spChg>
        <pc:spChg chg="mod">
          <ac:chgData name="Ondrej Svoboda" userId="384012ac-9dc3-482b-8b70-1c6020bb9a1b" providerId="ADAL" clId="{9B08BAAC-F7A5-4BB9-90CE-1E953CCEE4E1}" dt="2024-11-25T16:33:23.319" v="1" actId="165"/>
          <ac:spMkLst>
            <pc:docMk/>
            <pc:sldMk cId="528213674" sldId="258"/>
            <ac:spMk id="9" creationId="{0A8CE074-93BD-A130-F6B4-444CBA740294}"/>
          </ac:spMkLst>
        </pc:spChg>
        <pc:spChg chg="add mod">
          <ac:chgData name="Ondrej Svoboda" userId="384012ac-9dc3-482b-8b70-1c6020bb9a1b" providerId="ADAL" clId="{9B08BAAC-F7A5-4BB9-90CE-1E953CCEE4E1}" dt="2024-11-29T12:07:41.704" v="85" actId="20577"/>
          <ac:spMkLst>
            <pc:docMk/>
            <pc:sldMk cId="528213674" sldId="258"/>
            <ac:spMk id="11" creationId="{1BBBDDF1-645E-A1E9-F314-6975C6C83AB9}"/>
          </ac:spMkLst>
        </pc:spChg>
        <pc:spChg chg="mod">
          <ac:chgData name="Ondrej Svoboda" userId="384012ac-9dc3-482b-8b70-1c6020bb9a1b" providerId="ADAL" clId="{9B08BAAC-F7A5-4BB9-90CE-1E953CCEE4E1}" dt="2024-11-25T16:33:23.319" v="1" actId="165"/>
          <ac:spMkLst>
            <pc:docMk/>
            <pc:sldMk cId="528213674" sldId="258"/>
            <ac:spMk id="13" creationId="{4EB60E06-B06B-ED0D-6A60-777A160C8559}"/>
          </ac:spMkLst>
        </pc:spChg>
        <pc:spChg chg="mod">
          <ac:chgData name="Ondrej Svoboda" userId="384012ac-9dc3-482b-8b70-1c6020bb9a1b" providerId="ADAL" clId="{9B08BAAC-F7A5-4BB9-90CE-1E953CCEE4E1}" dt="2024-11-25T16:33:23.319" v="1" actId="165"/>
          <ac:spMkLst>
            <pc:docMk/>
            <pc:sldMk cId="528213674" sldId="258"/>
            <ac:spMk id="14" creationId="{384B4945-54E5-85C2-3E2D-FC60CDB2A2ED}"/>
          </ac:spMkLst>
        </pc:spChg>
        <pc:spChg chg="mod">
          <ac:chgData name="Ondrej Svoboda" userId="384012ac-9dc3-482b-8b70-1c6020bb9a1b" providerId="ADAL" clId="{9B08BAAC-F7A5-4BB9-90CE-1E953CCEE4E1}" dt="2024-11-25T16:33:23.319" v="1" actId="165"/>
          <ac:spMkLst>
            <pc:docMk/>
            <pc:sldMk cId="528213674" sldId="258"/>
            <ac:spMk id="15" creationId="{E3822E55-07E7-9502-8D16-75CB7B16D1AE}"/>
          </ac:spMkLst>
        </pc:spChg>
        <pc:spChg chg="mod">
          <ac:chgData name="Ondrej Svoboda" userId="384012ac-9dc3-482b-8b70-1c6020bb9a1b" providerId="ADAL" clId="{9B08BAAC-F7A5-4BB9-90CE-1E953CCEE4E1}" dt="2024-11-25T16:33:23.319" v="1" actId="165"/>
          <ac:spMkLst>
            <pc:docMk/>
            <pc:sldMk cId="528213674" sldId="258"/>
            <ac:spMk id="16" creationId="{0D459642-5C1A-A255-9327-5368BC37958C}"/>
          </ac:spMkLst>
        </pc:spChg>
        <pc:spChg chg="del">
          <ac:chgData name="Ondrej Svoboda" userId="384012ac-9dc3-482b-8b70-1c6020bb9a1b" providerId="ADAL" clId="{9B08BAAC-F7A5-4BB9-90CE-1E953CCEE4E1}" dt="2024-11-25T16:33:16.801" v="0" actId="478"/>
          <ac:spMkLst>
            <pc:docMk/>
            <pc:sldMk cId="528213674" sldId="258"/>
            <ac:spMk id="17" creationId="{75702C84-24F6-E74E-B4ED-7636DEA4036A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20" creationId="{88B02E8D-AE42-754B-347B-52A52C20CF62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21" creationId="{616E228A-EB2E-1A6B-71A4-10CB8A2E3AB4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22" creationId="{12C2E8DD-C3AE-A248-75E6-F8F3F8CBB3CF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24" creationId="{D7CA65A5-E48D-6659-B569-F77D1C582A7C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28" creationId="{1D73FEE8-0779-7B3C-FE61-93DCC75BD8B8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31" creationId="{3E117D80-5E81-12CF-D7ED-B5378529A54B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35" creationId="{AD8100FC-73B7-62E0-01D6-2EC586B31108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39" creationId="{1344B5FD-95F9-4719-14F7-C80DC108B3E4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41" creationId="{0471C90E-39FC-F34C-B6AC-C801BC90EDB1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43" creationId="{C848FA0A-3EC2-E002-6DA6-4C805B5871E3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45" creationId="{CE9CE1A7-D0D7-CCC9-F353-2E8BC192F734}"/>
          </ac:spMkLst>
        </pc:spChg>
        <pc:spChg chg="mod topLvl">
          <ac:chgData name="Ondrej Svoboda" userId="384012ac-9dc3-482b-8b70-1c6020bb9a1b" providerId="ADAL" clId="{9B08BAAC-F7A5-4BB9-90CE-1E953CCEE4E1}" dt="2024-11-25T16:33:54.830" v="2" actId="165"/>
          <ac:spMkLst>
            <pc:docMk/>
            <pc:sldMk cId="528213674" sldId="258"/>
            <ac:spMk id="48" creationId="{B323BCCE-A840-DF4D-F3C7-0CFD2BAD5DA1}"/>
          </ac:spMkLst>
        </pc:spChg>
        <pc:grpChg chg="del mod topLvl">
          <ac:chgData name="Ondrej Svoboda" userId="384012ac-9dc3-482b-8b70-1c6020bb9a1b" providerId="ADAL" clId="{9B08BAAC-F7A5-4BB9-90CE-1E953CCEE4E1}" dt="2024-11-25T16:33:54.830" v="2" actId="165"/>
          <ac:grpSpMkLst>
            <pc:docMk/>
            <pc:sldMk cId="528213674" sldId="258"/>
            <ac:grpSpMk id="2" creationId="{38C2DB1A-99FB-3110-DB1F-DA7274E3D71B}"/>
          </ac:grpSpMkLst>
        </pc:grpChg>
        <pc:grpChg chg="mod topLvl">
          <ac:chgData name="Ondrej Svoboda" userId="384012ac-9dc3-482b-8b70-1c6020bb9a1b" providerId="ADAL" clId="{9B08BAAC-F7A5-4BB9-90CE-1E953CCEE4E1}" dt="2024-11-25T16:33:23.319" v="1" actId="165"/>
          <ac:grpSpMkLst>
            <pc:docMk/>
            <pc:sldMk cId="528213674" sldId="258"/>
            <ac:grpSpMk id="3" creationId="{4E441516-77AA-3AD0-AEF0-3EC6659B3DE5}"/>
          </ac:grpSpMkLst>
        </pc:grpChg>
        <pc:grpChg chg="mod topLvl">
          <ac:chgData name="Ondrej Svoboda" userId="384012ac-9dc3-482b-8b70-1c6020bb9a1b" providerId="ADAL" clId="{9B08BAAC-F7A5-4BB9-90CE-1E953CCEE4E1}" dt="2024-11-25T16:33:23.319" v="1" actId="165"/>
          <ac:grpSpMkLst>
            <pc:docMk/>
            <pc:sldMk cId="528213674" sldId="258"/>
            <ac:grpSpMk id="4" creationId="{8976D1CC-0AD2-9B42-D245-6558C95D2BF9}"/>
          </ac:grpSpMkLst>
        </pc:grpChg>
        <pc:grpChg chg="del">
          <ac:chgData name="Ondrej Svoboda" userId="384012ac-9dc3-482b-8b70-1c6020bb9a1b" providerId="ADAL" clId="{9B08BAAC-F7A5-4BB9-90CE-1E953CCEE4E1}" dt="2024-11-25T16:33:23.319" v="1" actId="165"/>
          <ac:grpSpMkLst>
            <pc:docMk/>
            <pc:sldMk cId="528213674" sldId="258"/>
            <ac:grpSpMk id="11" creationId="{FECD61C1-716C-C172-DC56-B55785F73F46}"/>
          </ac:grpSpMkLst>
        </pc:grpChg>
        <pc:picChg chg="mod topLvl">
          <ac:chgData name="Ondrej Svoboda" userId="384012ac-9dc3-482b-8b70-1c6020bb9a1b" providerId="ADAL" clId="{9B08BAAC-F7A5-4BB9-90CE-1E953CCEE4E1}" dt="2024-11-29T12:07:27.682" v="44" actId="1076"/>
          <ac:picMkLst>
            <pc:docMk/>
            <pc:sldMk cId="528213674" sldId="258"/>
            <ac:picMk id="5" creationId="{D3B6A3BE-1A06-D02E-782F-B778F94B77AB}"/>
          </ac:picMkLst>
        </pc:picChg>
        <pc:picChg chg="mod topLvl">
          <ac:chgData name="Ondrej Svoboda" userId="384012ac-9dc3-482b-8b70-1c6020bb9a1b" providerId="ADAL" clId="{9B08BAAC-F7A5-4BB9-90CE-1E953CCEE4E1}" dt="2024-11-25T16:33:23.319" v="1" actId="165"/>
          <ac:picMkLst>
            <pc:docMk/>
            <pc:sldMk cId="528213674" sldId="258"/>
            <ac:picMk id="8" creationId="{A2D77BAD-5D9A-434D-8ECC-864C24285CB8}"/>
          </ac:picMkLst>
        </pc:picChg>
        <pc:picChg chg="mod topLvl">
          <ac:chgData name="Ondrej Svoboda" userId="384012ac-9dc3-482b-8b70-1c6020bb9a1b" providerId="ADAL" clId="{9B08BAAC-F7A5-4BB9-90CE-1E953CCEE4E1}" dt="2024-11-25T16:33:23.319" v="1" actId="165"/>
          <ac:picMkLst>
            <pc:docMk/>
            <pc:sldMk cId="528213674" sldId="258"/>
            <ac:picMk id="10" creationId="{7EA46158-4527-760F-12A9-6F36B501C490}"/>
          </ac:picMkLst>
        </pc:picChg>
        <pc:cxnChg chg="mod">
          <ac:chgData name="Ondrej Svoboda" userId="384012ac-9dc3-482b-8b70-1c6020bb9a1b" providerId="ADAL" clId="{9B08BAAC-F7A5-4BB9-90CE-1E953CCEE4E1}" dt="2024-11-25T16:33:23.319" v="1" actId="165"/>
          <ac:cxnSpMkLst>
            <pc:docMk/>
            <pc:sldMk cId="528213674" sldId="258"/>
            <ac:cxnSpMk id="7" creationId="{3DED1E6B-0575-949B-228D-55A017664115}"/>
          </ac:cxnSpMkLst>
        </pc:cxnChg>
        <pc:cxnChg chg="mod topLvl">
          <ac:chgData name="Ondrej Svoboda" userId="384012ac-9dc3-482b-8b70-1c6020bb9a1b" providerId="ADAL" clId="{9B08BAAC-F7A5-4BB9-90CE-1E953CCEE4E1}" dt="2024-11-25T16:33:54.830" v="2" actId="165"/>
          <ac:cxnSpMkLst>
            <pc:docMk/>
            <pc:sldMk cId="528213674" sldId="258"/>
            <ac:cxnSpMk id="12" creationId="{5F310B14-45EF-FD69-B1CD-38C330DF2578}"/>
          </ac:cxnSpMkLst>
        </pc:cxnChg>
        <pc:cxnChg chg="mod topLvl">
          <ac:chgData name="Ondrej Svoboda" userId="384012ac-9dc3-482b-8b70-1c6020bb9a1b" providerId="ADAL" clId="{9B08BAAC-F7A5-4BB9-90CE-1E953CCEE4E1}" dt="2024-11-25T16:33:54.830" v="2" actId="165"/>
          <ac:cxnSpMkLst>
            <pc:docMk/>
            <pc:sldMk cId="528213674" sldId="258"/>
            <ac:cxnSpMk id="23" creationId="{A756BB85-33E5-DB07-CE64-F82C8BABF1A4}"/>
          </ac:cxnSpMkLst>
        </pc:cxnChg>
        <pc:cxnChg chg="mod topLvl">
          <ac:chgData name="Ondrej Svoboda" userId="384012ac-9dc3-482b-8b70-1c6020bb9a1b" providerId="ADAL" clId="{9B08BAAC-F7A5-4BB9-90CE-1E953CCEE4E1}" dt="2024-11-25T16:33:54.830" v="2" actId="165"/>
          <ac:cxnSpMkLst>
            <pc:docMk/>
            <pc:sldMk cId="528213674" sldId="258"/>
            <ac:cxnSpMk id="25" creationId="{6331C0EE-9686-C5C2-7DA2-42BCB0CB11C8}"/>
          </ac:cxnSpMkLst>
        </pc:cxnChg>
        <pc:cxnChg chg="mod topLvl">
          <ac:chgData name="Ondrej Svoboda" userId="384012ac-9dc3-482b-8b70-1c6020bb9a1b" providerId="ADAL" clId="{9B08BAAC-F7A5-4BB9-90CE-1E953CCEE4E1}" dt="2024-11-25T16:33:54.830" v="2" actId="165"/>
          <ac:cxnSpMkLst>
            <pc:docMk/>
            <pc:sldMk cId="528213674" sldId="258"/>
            <ac:cxnSpMk id="29" creationId="{8FAFED1F-7DD9-8990-7436-FAF38BAC3771}"/>
          </ac:cxnSpMkLst>
        </pc:cxnChg>
        <pc:cxnChg chg="mod topLvl">
          <ac:chgData name="Ondrej Svoboda" userId="384012ac-9dc3-482b-8b70-1c6020bb9a1b" providerId="ADAL" clId="{9B08BAAC-F7A5-4BB9-90CE-1E953CCEE4E1}" dt="2024-11-25T16:33:54.830" v="2" actId="165"/>
          <ac:cxnSpMkLst>
            <pc:docMk/>
            <pc:sldMk cId="528213674" sldId="258"/>
            <ac:cxnSpMk id="32" creationId="{BC33D978-C884-89BD-CDAC-B5D5C15A74CE}"/>
          </ac:cxnSpMkLst>
        </pc:cxnChg>
        <pc:cxnChg chg="mod topLvl">
          <ac:chgData name="Ondrej Svoboda" userId="384012ac-9dc3-482b-8b70-1c6020bb9a1b" providerId="ADAL" clId="{9B08BAAC-F7A5-4BB9-90CE-1E953CCEE4E1}" dt="2024-11-25T16:33:54.830" v="2" actId="165"/>
          <ac:cxnSpMkLst>
            <pc:docMk/>
            <pc:sldMk cId="528213674" sldId="258"/>
            <ac:cxnSpMk id="36" creationId="{65399187-8246-C176-A190-D6452F36D3B0}"/>
          </ac:cxnSpMkLst>
        </pc:cxnChg>
        <pc:cxnChg chg="mod topLvl">
          <ac:chgData name="Ondrej Svoboda" userId="384012ac-9dc3-482b-8b70-1c6020bb9a1b" providerId="ADAL" clId="{9B08BAAC-F7A5-4BB9-90CE-1E953CCEE4E1}" dt="2024-11-25T16:33:54.830" v="2" actId="165"/>
          <ac:cxnSpMkLst>
            <pc:docMk/>
            <pc:sldMk cId="528213674" sldId="258"/>
            <ac:cxnSpMk id="40" creationId="{ABAE98C6-84DF-105D-A652-931DE2604493}"/>
          </ac:cxnSpMkLst>
        </pc:cxnChg>
        <pc:cxnChg chg="mod topLvl">
          <ac:chgData name="Ondrej Svoboda" userId="384012ac-9dc3-482b-8b70-1c6020bb9a1b" providerId="ADAL" clId="{9B08BAAC-F7A5-4BB9-90CE-1E953CCEE4E1}" dt="2024-11-25T16:33:54.830" v="2" actId="165"/>
          <ac:cxnSpMkLst>
            <pc:docMk/>
            <pc:sldMk cId="528213674" sldId="258"/>
            <ac:cxnSpMk id="44" creationId="{C30D6F73-5D32-728C-7785-1EE18B4E1E5A}"/>
          </ac:cxnSpMkLst>
        </pc:cxnChg>
        <pc:cxnChg chg="mod topLvl">
          <ac:chgData name="Ondrej Svoboda" userId="384012ac-9dc3-482b-8b70-1c6020bb9a1b" providerId="ADAL" clId="{9B08BAAC-F7A5-4BB9-90CE-1E953CCEE4E1}" dt="2024-11-25T16:33:54.830" v="2" actId="165"/>
          <ac:cxnSpMkLst>
            <pc:docMk/>
            <pc:sldMk cId="528213674" sldId="258"/>
            <ac:cxnSpMk id="46" creationId="{0022A65E-0668-F8EA-2FC2-D9537D970C00}"/>
          </ac:cxnSpMkLst>
        </pc:cxnChg>
        <pc:cxnChg chg="mod topLvl">
          <ac:chgData name="Ondrej Svoboda" userId="384012ac-9dc3-482b-8b70-1c6020bb9a1b" providerId="ADAL" clId="{9B08BAAC-F7A5-4BB9-90CE-1E953CCEE4E1}" dt="2024-11-25T16:33:54.830" v="2" actId="165"/>
          <ac:cxnSpMkLst>
            <pc:docMk/>
            <pc:sldMk cId="528213674" sldId="258"/>
            <ac:cxnSpMk id="49" creationId="{D647C1A4-6EC1-587D-8C19-2B11E7AA576E}"/>
          </ac:cxnSpMkLst>
        </pc:cxnChg>
      </pc:sldChg>
      <pc:sldChg chg="addSp delSp modSp new mod">
        <pc:chgData name="Ondrej Svoboda" userId="384012ac-9dc3-482b-8b70-1c6020bb9a1b" providerId="ADAL" clId="{9B08BAAC-F7A5-4BB9-90CE-1E953CCEE4E1}" dt="2024-11-29T12:07:22.544" v="41" actId="20577"/>
        <pc:sldMkLst>
          <pc:docMk/>
          <pc:sldMk cId="2311059035" sldId="259"/>
        </pc:sldMkLst>
        <pc:spChg chg="del">
          <ac:chgData name="Ondrej Svoboda" userId="384012ac-9dc3-482b-8b70-1c6020bb9a1b" providerId="ADAL" clId="{9B08BAAC-F7A5-4BB9-90CE-1E953CCEE4E1}" dt="2024-11-29T12:06:57.193" v="4" actId="478"/>
          <ac:spMkLst>
            <pc:docMk/>
            <pc:sldMk cId="2311059035" sldId="259"/>
            <ac:spMk id="2" creationId="{9CD43C14-8AF6-99F5-5DFD-4BE145871360}"/>
          </ac:spMkLst>
        </pc:spChg>
        <pc:spChg chg="del">
          <ac:chgData name="Ondrej Svoboda" userId="384012ac-9dc3-482b-8b70-1c6020bb9a1b" providerId="ADAL" clId="{9B08BAAC-F7A5-4BB9-90CE-1E953CCEE4E1}" dt="2024-11-29T12:06:57.193" v="4" actId="478"/>
          <ac:spMkLst>
            <pc:docMk/>
            <pc:sldMk cId="2311059035" sldId="259"/>
            <ac:spMk id="3" creationId="{1C183474-9DDF-2249-D4ED-574370CA3B05}"/>
          </ac:spMkLst>
        </pc:spChg>
        <pc:spChg chg="add mod">
          <ac:chgData name="Ondrej Svoboda" userId="384012ac-9dc3-482b-8b70-1c6020bb9a1b" providerId="ADAL" clId="{9B08BAAC-F7A5-4BB9-90CE-1E953CCEE4E1}" dt="2024-11-29T12:07:22.544" v="41" actId="20577"/>
          <ac:spMkLst>
            <pc:docMk/>
            <pc:sldMk cId="2311059035" sldId="259"/>
            <ac:spMk id="6" creationId="{015FAAB9-026C-55D9-3DFA-44428E58C9AA}"/>
          </ac:spMkLst>
        </pc:spChg>
        <pc:picChg chg="add">
          <ac:chgData name="Ondrej Svoboda" userId="384012ac-9dc3-482b-8b70-1c6020bb9a1b" providerId="ADAL" clId="{9B08BAAC-F7A5-4BB9-90CE-1E953CCEE4E1}" dt="2024-11-29T12:06:59.579" v="5" actId="22"/>
          <ac:picMkLst>
            <pc:docMk/>
            <pc:sldMk cId="2311059035" sldId="259"/>
            <ac:picMk id="5" creationId="{3A00BCC7-6A03-5338-1A52-9A1093C03E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EBE84-A08E-4E5E-B34D-4A4A535A501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9F932-9AAC-4AB6-91FB-2A14E69C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CF9BDA4B-AFFB-22DA-95E5-FDCA94DC50F8}"/>
              </a:ext>
            </a:extLst>
          </p:cNvPr>
          <p:cNvGrpSpPr/>
          <p:nvPr/>
        </p:nvGrpSpPr>
        <p:grpSpPr>
          <a:xfrm>
            <a:off x="-1" y="0"/>
            <a:ext cx="12194169" cy="6858000"/>
            <a:chOff x="-1" y="0"/>
            <a:chExt cx="12194169" cy="6858000"/>
          </a:xfrm>
        </p:grpSpPr>
        <p:pic>
          <p:nvPicPr>
            <p:cNvPr id="7" name="Obrázek 6" descr="Obsah obrázku kancelářské potřeby, interiér, červená&#10;&#10;Popis byl vytvořen automaticky">
              <a:extLst>
                <a:ext uri="{FF2B5EF4-FFF2-40B4-BE49-F238E27FC236}">
                  <a16:creationId xmlns:a16="http://schemas.microsoft.com/office/drawing/2014/main" id="{E5B9F3F7-4053-EE50-7DA7-EEA850710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4169" cy="6858000"/>
            </a:xfrm>
            <a:prstGeom prst="rect">
              <a:avLst/>
            </a:prstGeom>
          </p:spPr>
        </p:pic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509DAAD2-E3AF-6301-8DB7-3EC2C37AD327}"/>
                </a:ext>
              </a:extLst>
            </p:cNvPr>
            <p:cNvSpPr txBox="1"/>
            <p:nvPr/>
          </p:nvSpPr>
          <p:spPr>
            <a:xfrm>
              <a:off x="2098446" y="4641479"/>
              <a:ext cx="4629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M0</a:t>
              </a:r>
            </a:p>
          </p:txBody>
        </p:sp>
        <p:sp>
          <p:nvSpPr>
            <p:cNvPr id="9" name="TextovéPole 8">
              <a:extLst>
                <a:ext uri="{FF2B5EF4-FFF2-40B4-BE49-F238E27FC236}">
                  <a16:creationId xmlns:a16="http://schemas.microsoft.com/office/drawing/2014/main" id="{7B038A6A-1889-C087-1AC8-6B6DAB061637}"/>
                </a:ext>
              </a:extLst>
            </p:cNvPr>
            <p:cNvSpPr txBox="1"/>
            <p:nvPr/>
          </p:nvSpPr>
          <p:spPr>
            <a:xfrm>
              <a:off x="2886847" y="5135567"/>
              <a:ext cx="46294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M1</a:t>
              </a:r>
            </a:p>
          </p:txBody>
        </p:sp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E1AA7ABD-58F0-05E0-EFC4-BCDDC34B158E}"/>
                </a:ext>
              </a:extLst>
            </p:cNvPr>
            <p:cNvSpPr txBox="1"/>
            <p:nvPr/>
          </p:nvSpPr>
          <p:spPr>
            <a:xfrm>
              <a:off x="3878453" y="4816726"/>
              <a:ext cx="462943" cy="338554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M2</a:t>
              </a:r>
            </a:p>
          </p:txBody>
        </p:sp>
        <p:cxnSp>
          <p:nvCxnSpPr>
            <p:cNvPr id="13" name="Přímá spojnice se šipkou 12">
              <a:extLst>
                <a:ext uri="{FF2B5EF4-FFF2-40B4-BE49-F238E27FC236}">
                  <a16:creationId xmlns:a16="http://schemas.microsoft.com/office/drawing/2014/main" id="{1C9003C7-364F-54C4-2F01-F10A9435EE4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551962" y="4728308"/>
              <a:ext cx="416050" cy="7302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Přímá spojnice se šipkou 14">
              <a:extLst>
                <a:ext uri="{FF2B5EF4-FFF2-40B4-BE49-F238E27FC236}">
                  <a16:creationId xmlns:a16="http://schemas.microsoft.com/office/drawing/2014/main" id="{7185DD97-9C70-D046-F597-25E313BA1BD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93179" y="4764818"/>
              <a:ext cx="81701" cy="38017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6DADCEEC-49E3-AA37-524D-B2D9C8EF4A8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412771" y="4755202"/>
              <a:ext cx="459513" cy="1997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Přímá spojnice se šipkou 21">
              <a:extLst>
                <a:ext uri="{FF2B5EF4-FFF2-40B4-BE49-F238E27FC236}">
                  <a16:creationId xmlns:a16="http://schemas.microsoft.com/office/drawing/2014/main" id="{A1A56B33-A3B3-C860-DC5B-E9CD65460766}"/>
                </a:ext>
              </a:extLst>
            </p:cNvPr>
            <p:cNvCxnSpPr>
              <a:cxnSpLocks/>
            </p:cNvCxnSpPr>
            <p:nvPr/>
          </p:nvCxnSpPr>
          <p:spPr>
            <a:xfrm>
              <a:off x="4517053" y="2920825"/>
              <a:ext cx="0" cy="8621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ovéPole 1">
              <a:extLst>
                <a:ext uri="{FF2B5EF4-FFF2-40B4-BE49-F238E27FC236}">
                  <a16:creationId xmlns:a16="http://schemas.microsoft.com/office/drawing/2014/main" id="{CD10B1F7-AF35-7C8B-5B08-0C596149A3ED}"/>
                </a:ext>
              </a:extLst>
            </p:cNvPr>
            <p:cNvSpPr txBox="1"/>
            <p:nvPr/>
          </p:nvSpPr>
          <p:spPr>
            <a:xfrm>
              <a:off x="3043773" y="2584429"/>
              <a:ext cx="1914728" cy="338554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Black jumper caps</a:t>
              </a:r>
            </a:p>
          </p:txBody>
        </p:sp>
        <p:cxnSp>
          <p:nvCxnSpPr>
            <p:cNvPr id="4" name="Přímá spojnice se šipkou 3">
              <a:extLst>
                <a:ext uri="{FF2B5EF4-FFF2-40B4-BE49-F238E27FC236}">
                  <a16:creationId xmlns:a16="http://schemas.microsoft.com/office/drawing/2014/main" id="{59094B42-FDF1-FEB0-8D4F-35D7C237F510}"/>
                </a:ext>
              </a:extLst>
            </p:cNvPr>
            <p:cNvCxnSpPr>
              <a:cxnSpLocks/>
            </p:cNvCxnSpPr>
            <p:nvPr/>
          </p:nvCxnSpPr>
          <p:spPr>
            <a:xfrm>
              <a:off x="3509956" y="2920825"/>
              <a:ext cx="0" cy="102900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95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3A00BCC7-6A03-5338-1A52-9A1093C0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787" y="1019175"/>
            <a:ext cx="7210425" cy="481965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15FAAB9-026C-55D9-3DFA-44428E58C9AA}"/>
              </a:ext>
            </a:extLst>
          </p:cNvPr>
          <p:cNvSpPr txBox="1"/>
          <p:nvPr/>
        </p:nvSpPr>
        <p:spPr>
          <a:xfrm>
            <a:off x="2616200" y="241300"/>
            <a:ext cx="287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version, see illustrator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105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D3B6A3BE-1A06-D02E-782F-B778F94B7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96" t="4998" r="14817" b="10971"/>
          <a:stretch/>
        </p:blipFill>
        <p:spPr>
          <a:xfrm>
            <a:off x="3644572" y="84533"/>
            <a:ext cx="7063432" cy="5762816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A2D77BAD-5D9A-434D-8ECC-864C24285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9" t="46941" r="79920"/>
          <a:stretch/>
        </p:blipFill>
        <p:spPr>
          <a:xfrm>
            <a:off x="855011" y="3162651"/>
            <a:ext cx="2500983" cy="363878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7EA46158-4527-760F-12A9-6F36B501C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" t="805" r="77770" b="56288"/>
          <a:stretch/>
        </p:blipFill>
        <p:spPr>
          <a:xfrm>
            <a:off x="888912" y="101199"/>
            <a:ext cx="2472817" cy="2942519"/>
          </a:xfrm>
          <a:prstGeom prst="rect">
            <a:avLst/>
          </a:prstGeom>
        </p:spPr>
      </p:pic>
      <p:grpSp>
        <p:nvGrpSpPr>
          <p:cNvPr id="3" name="Skupina 2">
            <a:extLst>
              <a:ext uri="{FF2B5EF4-FFF2-40B4-BE49-F238E27FC236}">
                <a16:creationId xmlns:a16="http://schemas.microsoft.com/office/drawing/2014/main" id="{4E441516-77AA-3AD0-AEF0-3EC6659B3DE5}"/>
              </a:ext>
            </a:extLst>
          </p:cNvPr>
          <p:cNvGrpSpPr/>
          <p:nvPr/>
        </p:nvGrpSpPr>
        <p:grpSpPr>
          <a:xfrm>
            <a:off x="853626" y="73872"/>
            <a:ext cx="2502368" cy="2969845"/>
            <a:chOff x="91440" y="251459"/>
            <a:chExt cx="2502368" cy="2969845"/>
          </a:xfrm>
        </p:grpSpPr>
        <p:sp>
          <p:nvSpPr>
            <p:cNvPr id="6" name="TextovéPole 5">
              <a:extLst>
                <a:ext uri="{FF2B5EF4-FFF2-40B4-BE49-F238E27FC236}">
                  <a16:creationId xmlns:a16="http://schemas.microsoft.com/office/drawing/2014/main" id="{6122C2BB-CC0D-DA87-3D98-347388C0050F}"/>
                </a:ext>
              </a:extLst>
            </p:cNvPr>
            <p:cNvSpPr txBox="1"/>
            <p:nvPr/>
          </p:nvSpPr>
          <p:spPr>
            <a:xfrm>
              <a:off x="863804" y="511869"/>
              <a:ext cx="9712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Run </a:t>
              </a:r>
              <a:r>
                <a:rPr lang="en-US" sz="1600" b="1" dirty="0" err="1"/>
                <a:t>iCat</a:t>
              </a:r>
              <a:endParaRPr lang="en-US" sz="1600" b="1" dirty="0"/>
            </a:p>
          </p:txBody>
        </p:sp>
        <p:cxnSp>
          <p:nvCxnSpPr>
            <p:cNvPr id="7" name="Přímá spojnice se šipkou 6">
              <a:extLst>
                <a:ext uri="{FF2B5EF4-FFF2-40B4-BE49-F238E27FC236}">
                  <a16:creationId xmlns:a16="http://schemas.microsoft.com/office/drawing/2014/main" id="{3DED1E6B-0575-949B-228D-55A0176641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7055" y="459759"/>
              <a:ext cx="421672" cy="21089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ovéPole 8">
              <a:extLst>
                <a:ext uri="{FF2B5EF4-FFF2-40B4-BE49-F238E27FC236}">
                  <a16:creationId xmlns:a16="http://schemas.microsoft.com/office/drawing/2014/main" id="{0A8CE074-93BD-A130-F6B4-444CBA740294}"/>
                </a:ext>
              </a:extLst>
            </p:cNvPr>
            <p:cNvSpPr txBox="1"/>
            <p:nvPr/>
          </p:nvSpPr>
          <p:spPr>
            <a:xfrm>
              <a:off x="1135380" y="2253038"/>
              <a:ext cx="1260761" cy="584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Processing sketch</a:t>
              </a:r>
            </a:p>
          </p:txBody>
        </p: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384B4945-54E5-85C2-3E2D-FC60CDB2A2ED}"/>
                </a:ext>
              </a:extLst>
            </p:cNvPr>
            <p:cNvSpPr/>
            <p:nvPr/>
          </p:nvSpPr>
          <p:spPr>
            <a:xfrm>
              <a:off x="91440" y="251459"/>
              <a:ext cx="2502368" cy="2969845"/>
            </a:xfrm>
            <a:prstGeom prst="rec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4" name="Skupina 3">
            <a:extLst>
              <a:ext uri="{FF2B5EF4-FFF2-40B4-BE49-F238E27FC236}">
                <a16:creationId xmlns:a16="http://schemas.microsoft.com/office/drawing/2014/main" id="{8976D1CC-0AD2-9B42-D245-6558C95D2BF9}"/>
              </a:ext>
            </a:extLst>
          </p:cNvPr>
          <p:cNvGrpSpPr/>
          <p:nvPr/>
        </p:nvGrpSpPr>
        <p:grpSpPr>
          <a:xfrm>
            <a:off x="855010" y="3162650"/>
            <a:ext cx="2535183" cy="3638787"/>
            <a:chOff x="91440" y="3172385"/>
            <a:chExt cx="2304700" cy="3638787"/>
          </a:xfrm>
        </p:grpSpPr>
        <p:sp>
          <p:nvSpPr>
            <p:cNvPr id="13" name="Obdélník 12">
              <a:extLst>
                <a:ext uri="{FF2B5EF4-FFF2-40B4-BE49-F238E27FC236}">
                  <a16:creationId xmlns:a16="http://schemas.microsoft.com/office/drawing/2014/main" id="{4EB60E06-B06B-ED0D-6A60-777A160C8559}"/>
                </a:ext>
              </a:extLst>
            </p:cNvPr>
            <p:cNvSpPr/>
            <p:nvPr/>
          </p:nvSpPr>
          <p:spPr>
            <a:xfrm>
              <a:off x="352510" y="6236494"/>
              <a:ext cx="651595" cy="1214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E3822E55-07E7-9502-8D16-75CB7B16D1AE}"/>
                </a:ext>
              </a:extLst>
            </p:cNvPr>
            <p:cNvSpPr txBox="1"/>
            <p:nvPr/>
          </p:nvSpPr>
          <p:spPr>
            <a:xfrm>
              <a:off x="1135379" y="3270993"/>
              <a:ext cx="1260761" cy="3385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console</a:t>
              </a:r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0D459642-5C1A-A255-9327-5368BC37958C}"/>
                </a:ext>
              </a:extLst>
            </p:cNvPr>
            <p:cNvSpPr/>
            <p:nvPr/>
          </p:nvSpPr>
          <p:spPr>
            <a:xfrm>
              <a:off x="91440" y="3172385"/>
              <a:ext cx="2273609" cy="3638787"/>
            </a:xfrm>
            <a:prstGeom prst="rect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8B02E8D-AE42-754B-347B-52A52C20CF62}"/>
              </a:ext>
            </a:extLst>
          </p:cNvPr>
          <p:cNvSpPr txBox="1"/>
          <p:nvPr/>
        </p:nvSpPr>
        <p:spPr>
          <a:xfrm>
            <a:off x="9282744" y="377035"/>
            <a:ext cx="126076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GUI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16E228A-EB2E-1A6B-71A4-10CB8A2E3AB4}"/>
              </a:ext>
            </a:extLst>
          </p:cNvPr>
          <p:cNvSpPr/>
          <p:nvPr/>
        </p:nvSpPr>
        <p:spPr>
          <a:xfrm>
            <a:off x="3605844" y="73872"/>
            <a:ext cx="7102159" cy="5773477"/>
          </a:xfrm>
          <a:prstGeom prst="rect">
            <a:avLst/>
          </a:prstGeom>
          <a:noFill/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12C2E8DD-C3AE-A248-75E6-F8F3F8CBB3CF}"/>
              </a:ext>
            </a:extLst>
          </p:cNvPr>
          <p:cNvSpPr txBox="1"/>
          <p:nvPr/>
        </p:nvSpPr>
        <p:spPr>
          <a:xfrm>
            <a:off x="4278024" y="4822461"/>
            <a:ext cx="113122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LED intensity</a:t>
            </a:r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A756BB85-33E5-DB07-CE64-F82C8BABF1A4}"/>
              </a:ext>
            </a:extLst>
          </p:cNvPr>
          <p:cNvCxnSpPr>
            <a:cxnSpLocks/>
          </p:cNvCxnSpPr>
          <p:nvPr/>
        </p:nvCxnSpPr>
        <p:spPr>
          <a:xfrm rot="10800000">
            <a:off x="3887640" y="4770351"/>
            <a:ext cx="421672" cy="2108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7CA65A5-E48D-6659-B569-F77D1C582A7C}"/>
              </a:ext>
            </a:extLst>
          </p:cNvPr>
          <p:cNvSpPr txBox="1"/>
          <p:nvPr/>
        </p:nvSpPr>
        <p:spPr>
          <a:xfrm>
            <a:off x="5324504" y="4120785"/>
            <a:ext cx="19237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camera resolution</a:t>
            </a: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6331C0EE-9686-C5C2-7DA2-42BCB0CB11C8}"/>
              </a:ext>
            </a:extLst>
          </p:cNvPr>
          <p:cNvCxnSpPr>
            <a:cxnSpLocks/>
          </p:cNvCxnSpPr>
          <p:nvPr/>
        </p:nvCxnSpPr>
        <p:spPr>
          <a:xfrm flipH="1" flipV="1">
            <a:off x="4934120" y="4068676"/>
            <a:ext cx="453884" cy="2213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1D73FEE8-0779-7B3C-FE61-93DCC75BD8B8}"/>
              </a:ext>
            </a:extLst>
          </p:cNvPr>
          <p:cNvSpPr txBox="1"/>
          <p:nvPr/>
        </p:nvSpPr>
        <p:spPr>
          <a:xfrm>
            <a:off x="7762040" y="4945571"/>
            <a:ext cx="19237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camera vertical cropping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8FAFED1F-7DD9-8990-7436-FAF38BAC377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656125" y="4811355"/>
            <a:ext cx="358958" cy="3034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E117D80-5E81-12CF-D7ED-B5378529A54B}"/>
              </a:ext>
            </a:extLst>
          </p:cNvPr>
          <p:cNvSpPr txBox="1"/>
          <p:nvPr/>
        </p:nvSpPr>
        <p:spPr>
          <a:xfrm>
            <a:off x="7762040" y="4254134"/>
            <a:ext cx="19237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single/continuous mode</a:t>
            </a:r>
          </a:p>
        </p:txBody>
      </p: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BC33D978-C884-89BD-CDAC-B5D5C15A74CE}"/>
              </a:ext>
            </a:extLst>
          </p:cNvPr>
          <p:cNvCxnSpPr>
            <a:cxnSpLocks/>
          </p:cNvCxnSpPr>
          <p:nvPr/>
        </p:nvCxnSpPr>
        <p:spPr>
          <a:xfrm rot="10800000" flipH="1">
            <a:off x="9328464" y="4058884"/>
            <a:ext cx="98916" cy="3140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AD8100FC-73B7-62E0-01D6-2EC586B31108}"/>
              </a:ext>
            </a:extLst>
          </p:cNvPr>
          <p:cNvSpPr txBox="1"/>
          <p:nvPr/>
        </p:nvSpPr>
        <p:spPr>
          <a:xfrm>
            <a:off x="8683865" y="3164727"/>
            <a:ext cx="18364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port selection</a:t>
            </a:r>
          </a:p>
        </p:txBody>
      </p: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65399187-8246-C176-A190-D6452F36D3B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835604" y="3460718"/>
            <a:ext cx="287301" cy="2420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344B5FD-95F9-4719-14F7-C80DC108B3E4}"/>
              </a:ext>
            </a:extLst>
          </p:cNvPr>
          <p:cNvSpPr txBox="1"/>
          <p:nvPr/>
        </p:nvSpPr>
        <p:spPr>
          <a:xfrm>
            <a:off x="5541191" y="2926666"/>
            <a:ext cx="102161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camera position control</a:t>
            </a:r>
          </a:p>
        </p:txBody>
      </p: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ABAE98C6-84DF-105D-A652-931DE2604493}"/>
              </a:ext>
            </a:extLst>
          </p:cNvPr>
          <p:cNvCxnSpPr>
            <a:cxnSpLocks/>
          </p:cNvCxnSpPr>
          <p:nvPr/>
        </p:nvCxnSpPr>
        <p:spPr>
          <a:xfrm flipH="1" flipV="1">
            <a:off x="5120934" y="3066407"/>
            <a:ext cx="432957" cy="1741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0471C90E-39FC-F34C-B6AC-C801BC90EDB1}"/>
              </a:ext>
            </a:extLst>
          </p:cNvPr>
          <p:cNvSpPr txBox="1"/>
          <p:nvPr/>
        </p:nvSpPr>
        <p:spPr>
          <a:xfrm>
            <a:off x="8022282" y="925376"/>
            <a:ext cx="102161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axial control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C848FA0A-3EC2-E002-6DA6-4C805B5871E3}"/>
              </a:ext>
            </a:extLst>
          </p:cNvPr>
          <p:cNvSpPr txBox="1"/>
          <p:nvPr/>
        </p:nvSpPr>
        <p:spPr>
          <a:xfrm>
            <a:off x="6901141" y="926311"/>
            <a:ext cx="102161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Peltier switch</a:t>
            </a:r>
          </a:p>
        </p:txBody>
      </p:sp>
      <p:cxnSp>
        <p:nvCxnSpPr>
          <p:cNvPr id="44" name="Přímá spojnice se šipkou 43">
            <a:extLst>
              <a:ext uri="{FF2B5EF4-FFF2-40B4-BE49-F238E27FC236}">
                <a16:creationId xmlns:a16="http://schemas.microsoft.com/office/drawing/2014/main" id="{C30D6F73-5D32-728C-7785-1EE18B4E1E5A}"/>
              </a:ext>
            </a:extLst>
          </p:cNvPr>
          <p:cNvCxnSpPr>
            <a:cxnSpLocks/>
          </p:cNvCxnSpPr>
          <p:nvPr/>
        </p:nvCxnSpPr>
        <p:spPr>
          <a:xfrm flipH="1" flipV="1">
            <a:off x="6381679" y="1055158"/>
            <a:ext cx="619779" cy="1907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CE9CE1A7-D0D7-CCC9-F353-2E8BC192F734}"/>
              </a:ext>
            </a:extLst>
          </p:cNvPr>
          <p:cNvSpPr txBox="1"/>
          <p:nvPr/>
        </p:nvSpPr>
        <p:spPr>
          <a:xfrm>
            <a:off x="4588825" y="1774741"/>
            <a:ext cx="179285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temperature setting and graph</a:t>
            </a:r>
          </a:p>
        </p:txBody>
      </p: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0022A65E-0668-F8EA-2FC2-D9537D970C00}"/>
              </a:ext>
            </a:extLst>
          </p:cNvPr>
          <p:cNvCxnSpPr>
            <a:cxnSpLocks/>
          </p:cNvCxnSpPr>
          <p:nvPr/>
        </p:nvCxnSpPr>
        <p:spPr>
          <a:xfrm flipH="1" flipV="1">
            <a:off x="4805630" y="1408606"/>
            <a:ext cx="476615" cy="4585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B323BCCE-A840-DF4D-F3C7-0CFD2BAD5DA1}"/>
              </a:ext>
            </a:extLst>
          </p:cNvPr>
          <p:cNvSpPr txBox="1"/>
          <p:nvPr/>
        </p:nvSpPr>
        <p:spPr>
          <a:xfrm>
            <a:off x="7338349" y="3440944"/>
            <a:ext cx="10799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trigger IN control</a:t>
            </a:r>
          </a:p>
        </p:txBody>
      </p:sp>
      <p:cxnSp>
        <p:nvCxnSpPr>
          <p:cNvPr id="49" name="Přímá spojnice se šipkou 48">
            <a:extLst>
              <a:ext uri="{FF2B5EF4-FFF2-40B4-BE49-F238E27FC236}">
                <a16:creationId xmlns:a16="http://schemas.microsoft.com/office/drawing/2014/main" id="{D647C1A4-6EC1-587D-8C19-2B11E7AA576E}"/>
              </a:ext>
            </a:extLst>
          </p:cNvPr>
          <p:cNvCxnSpPr>
            <a:cxnSpLocks/>
          </p:cNvCxnSpPr>
          <p:nvPr/>
        </p:nvCxnSpPr>
        <p:spPr>
          <a:xfrm rot="10800000">
            <a:off x="7289827" y="3282700"/>
            <a:ext cx="200825" cy="17022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5F310B14-45EF-FD69-B1CD-38C330DF2578}"/>
              </a:ext>
            </a:extLst>
          </p:cNvPr>
          <p:cNvCxnSpPr>
            <a:cxnSpLocks/>
          </p:cNvCxnSpPr>
          <p:nvPr/>
        </p:nvCxnSpPr>
        <p:spPr>
          <a:xfrm flipV="1">
            <a:off x="9037549" y="1146562"/>
            <a:ext cx="383481" cy="712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BBBDDF1-645E-A1E9-F314-6975C6C83AB9}"/>
              </a:ext>
            </a:extLst>
          </p:cNvPr>
          <p:cNvSpPr txBox="1"/>
          <p:nvPr/>
        </p:nvSpPr>
        <p:spPr>
          <a:xfrm>
            <a:off x="3887639" y="6179158"/>
            <a:ext cx="645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Old version, for a new one see illustrator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82136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i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53</Words>
  <Application>Microsoft Office PowerPoint</Application>
  <PresentationFormat>Širokoúhlá obrazovka</PresentationFormat>
  <Paragraphs>20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</vt:vector>
  </TitlesOfParts>
  <Company>IMG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Ondrej Svoboda</dc:creator>
  <cp:lastModifiedBy>Ondrej Svoboda</cp:lastModifiedBy>
  <cp:revision>1</cp:revision>
  <dcterms:created xsi:type="dcterms:W3CDTF">2024-08-14T08:12:56Z</dcterms:created>
  <dcterms:modified xsi:type="dcterms:W3CDTF">2024-11-29T12:07:44Z</dcterms:modified>
</cp:coreProperties>
</file>