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hyperlink" Target="https://es.wikipedia.org/wiki/Verdad" TargetMode="External"/><Relationship Id="rId3" Type="http://schemas.openxmlformats.org/officeDocument/2006/relationships/hyperlink" Target="https://es.wikipedia.org/wiki/Regla_de_inferencia" TargetMode="External"/><Relationship Id="rId7" Type="http://schemas.openxmlformats.org/officeDocument/2006/relationships/hyperlink" Target="https://es.wikipedia.org/wiki/F%C3%B3rmula_bien_formada" TargetMode="External"/><Relationship Id="rId12" Type="http://schemas.openxmlformats.org/officeDocument/2006/relationships/hyperlink" Target="https://es.wikipedia.org/wiki/Interpretaci%C3%B3n_(l%C3%B3gica)" TargetMode="External"/><Relationship Id="rId2" Type="http://schemas.openxmlformats.org/officeDocument/2006/relationships/hyperlink" Target="https://es.wikipedia.org/wiki/Axiomas" TargetMode="External"/><Relationship Id="rId1" Type="http://schemas.openxmlformats.org/officeDocument/2006/relationships/hyperlink" Target="https://es.wikipedia.org/wiki/Sistema_formal" TargetMode="External"/><Relationship Id="rId6" Type="http://schemas.openxmlformats.org/officeDocument/2006/relationships/hyperlink" Target="https://es.wikipedia.org/wiki/Deducci%C3%B3n" TargetMode="External"/><Relationship Id="rId11" Type="http://schemas.openxmlformats.org/officeDocument/2006/relationships/hyperlink" Target="https://es.wikipedia.org/wiki/Consecuencia_l%C3%B3gica" TargetMode="External"/><Relationship Id="rId5" Type="http://schemas.openxmlformats.org/officeDocument/2006/relationships/hyperlink" Target="https://es.wikipedia.org/wiki/Teorema" TargetMode="External"/><Relationship Id="rId10" Type="http://schemas.openxmlformats.org/officeDocument/2006/relationships/hyperlink" Target="https://es.wikipedia.org/wiki/Sem%C3%A1ntica_formal" TargetMode="External"/><Relationship Id="rId4" Type="http://schemas.openxmlformats.org/officeDocument/2006/relationships/hyperlink" Target="https://es.wikipedia.org/wiki/C%C3%A1lculo_l%C3%B3gico" TargetMode="External"/><Relationship Id="rId9" Type="http://schemas.openxmlformats.org/officeDocument/2006/relationships/hyperlink" Target="https://es.wikipedia.org/w/index.php?title=Modalidades&amp;action=edit&amp;redlink=1" TargetMode="External"/></Relationships>
</file>

<file path=ppt/diagrams/_rels/data2.xml.rels><?xml version="1.0" encoding="UTF-8" standalone="yes"?>
<Relationships xmlns="http://schemas.openxmlformats.org/package/2006/relationships"><Relationship Id="rId2" Type="http://schemas.openxmlformats.org/officeDocument/2006/relationships/hyperlink" Target="https://es.wikipedia.org/wiki/Mantenimiento_correctivo" TargetMode="External"/><Relationship Id="rId1" Type="http://schemas.openxmlformats.org/officeDocument/2006/relationships/hyperlink" Target="https://es.wikipedia.org/wiki/Mantenimiento"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hyperlink" Target="https://es.wikipedia.org/wiki/Verdad" TargetMode="External"/><Relationship Id="rId3" Type="http://schemas.openxmlformats.org/officeDocument/2006/relationships/hyperlink" Target="https://es.wikipedia.org/wiki/Regla_de_inferencia" TargetMode="External"/><Relationship Id="rId7" Type="http://schemas.openxmlformats.org/officeDocument/2006/relationships/hyperlink" Target="https://es.wikipedia.org/wiki/F%C3%B3rmula_bien_formada" TargetMode="External"/><Relationship Id="rId12" Type="http://schemas.openxmlformats.org/officeDocument/2006/relationships/hyperlink" Target="https://es.wikipedia.org/wiki/Interpretaci%C3%B3n_(l%C3%B3gica)" TargetMode="External"/><Relationship Id="rId2" Type="http://schemas.openxmlformats.org/officeDocument/2006/relationships/hyperlink" Target="https://es.wikipedia.org/wiki/Axiomas" TargetMode="External"/><Relationship Id="rId1" Type="http://schemas.openxmlformats.org/officeDocument/2006/relationships/hyperlink" Target="https://es.wikipedia.org/wiki/Sistema_formal" TargetMode="External"/><Relationship Id="rId6" Type="http://schemas.openxmlformats.org/officeDocument/2006/relationships/hyperlink" Target="https://es.wikipedia.org/wiki/Deducci%C3%B3n" TargetMode="External"/><Relationship Id="rId11" Type="http://schemas.openxmlformats.org/officeDocument/2006/relationships/hyperlink" Target="https://es.wikipedia.org/wiki/Consecuencia_l%C3%B3gica" TargetMode="External"/><Relationship Id="rId5" Type="http://schemas.openxmlformats.org/officeDocument/2006/relationships/hyperlink" Target="https://es.wikipedia.org/wiki/Teorema" TargetMode="External"/><Relationship Id="rId10" Type="http://schemas.openxmlformats.org/officeDocument/2006/relationships/hyperlink" Target="https://es.wikipedia.org/wiki/Sem%C3%A1ntica_formal" TargetMode="External"/><Relationship Id="rId4" Type="http://schemas.openxmlformats.org/officeDocument/2006/relationships/hyperlink" Target="https://es.wikipedia.org/wiki/C%C3%A1lculo_l%C3%B3gico" TargetMode="External"/><Relationship Id="rId9" Type="http://schemas.openxmlformats.org/officeDocument/2006/relationships/hyperlink" Target="https://es.wikipedia.org/w/index.php?title=Modalidades&amp;action=edit&amp;redlink=1"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es.wikipedia.org/wiki/Mantenimiento_correctivo" TargetMode="External"/><Relationship Id="rId1" Type="http://schemas.openxmlformats.org/officeDocument/2006/relationships/hyperlink" Target="https://es.wikipedia.org/wiki/Mantenimiento"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74A072-6CE2-4CBA-8DEA-3AA43A5C70C6}"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s-GT"/>
        </a:p>
      </dgm:t>
    </dgm:pt>
    <dgm:pt modelId="{8449B4DF-1365-4BE2-9F43-6667D09516E7}">
      <dgm:prSet phldrT="[Texto]"/>
      <dgm:spPr/>
      <dgm:t>
        <a:bodyPr/>
        <a:lstStyle/>
        <a:p>
          <a:r>
            <a:rPr lang="es-GT" dirty="0" smtClean="0"/>
            <a:t>Que es</a:t>
          </a:r>
          <a:endParaRPr lang="es-GT" dirty="0"/>
        </a:p>
      </dgm:t>
    </dgm:pt>
    <dgm:pt modelId="{F2B14248-ABC0-43C8-9265-34EE7B41C6AD}" type="parTrans" cxnId="{6A0FC15F-068F-48EE-A3A9-087CF8667B3A}">
      <dgm:prSet/>
      <dgm:spPr/>
      <dgm:t>
        <a:bodyPr/>
        <a:lstStyle/>
        <a:p>
          <a:endParaRPr lang="es-GT"/>
        </a:p>
      </dgm:t>
    </dgm:pt>
    <dgm:pt modelId="{841153AF-F96D-40D4-B944-996BD1F3587D}" type="sibTrans" cxnId="{6A0FC15F-068F-48EE-A3A9-087CF8667B3A}">
      <dgm:prSet/>
      <dgm:spPr/>
      <dgm:t>
        <a:bodyPr/>
        <a:lstStyle/>
        <a:p>
          <a:endParaRPr lang="es-GT"/>
        </a:p>
      </dgm:t>
    </dgm:pt>
    <dgm:pt modelId="{D103FCB8-E0C0-4156-BD63-AC7CFBDACC0A}">
      <dgm:prSet phldrT="[Texto]"/>
      <dgm:spPr/>
      <dgm:t>
        <a:bodyPr/>
        <a:lstStyle/>
        <a:p>
          <a:r>
            <a:rPr lang="es-GT" b="0" i="0" dirty="0" smtClean="0"/>
            <a:t>(también nombrado como </a:t>
          </a:r>
          <a:r>
            <a:rPr lang="es-GT" b="1" i="0" dirty="0" smtClean="0"/>
            <a:t>aparato deductivo</a:t>
          </a:r>
          <a:r>
            <a:rPr lang="es-GT" b="0" i="0" dirty="0" smtClean="0"/>
            <a:t> de un </a:t>
          </a:r>
          <a:r>
            <a:rPr lang="es-GT" b="0" i="0" dirty="0" smtClean="0">
              <a:hlinkClick xmlns:r="http://schemas.openxmlformats.org/officeDocument/2006/relationships" r:id="rId1" tooltip="Sistema formal"/>
            </a:rPr>
            <a:t>sistema formal</a:t>
          </a:r>
          <a:r>
            <a:rPr lang="es-GT" b="0" i="0" dirty="0" smtClean="0"/>
            <a:t>) está constituido de </a:t>
          </a:r>
          <a:r>
            <a:rPr lang="es-GT" b="0" i="0" dirty="0" smtClean="0">
              <a:hlinkClick xmlns:r="http://schemas.openxmlformats.org/officeDocument/2006/relationships" r:id="rId2" tooltip="Axiomas"/>
            </a:rPr>
            <a:t>axiomas</a:t>
          </a:r>
          <a:r>
            <a:rPr lang="es-GT" b="0" i="0" dirty="0" smtClean="0"/>
            <a:t> y </a:t>
          </a:r>
          <a:r>
            <a:rPr lang="es-GT" b="0" i="0" dirty="0" smtClean="0">
              <a:hlinkClick xmlns:r="http://schemas.openxmlformats.org/officeDocument/2006/relationships" r:id="rId3" tooltip="Regla de inferencia"/>
            </a:rPr>
            <a:t>reglas de inferencia</a:t>
          </a:r>
          <a:r>
            <a:rPr lang="es-GT" b="0" i="0" dirty="0" smtClean="0"/>
            <a:t> que pueden ser usados para </a:t>
          </a:r>
          <a:r>
            <a:rPr lang="es-GT" b="0" i="0" dirty="0" smtClean="0">
              <a:hlinkClick xmlns:r="http://schemas.openxmlformats.org/officeDocument/2006/relationships" r:id="rId4" tooltip="Cálculo lógico"/>
            </a:rPr>
            <a:t>derivar</a:t>
          </a:r>
          <a:r>
            <a:rPr lang="es-GT" b="0" i="0" dirty="0" smtClean="0"/>
            <a:t> los </a:t>
          </a:r>
          <a:r>
            <a:rPr lang="es-GT" b="0" i="0" dirty="0" smtClean="0">
              <a:hlinkClick xmlns:r="http://schemas.openxmlformats.org/officeDocument/2006/relationships" r:id="rId5" tooltip="Teorema"/>
            </a:rPr>
            <a:t>teoremas</a:t>
          </a:r>
          <a:r>
            <a:rPr lang="es-GT" b="0" i="0" dirty="0" smtClean="0"/>
            <a:t> del sistema.</a:t>
          </a:r>
        </a:p>
      </dgm:t>
    </dgm:pt>
    <dgm:pt modelId="{F969FF37-EE0B-414D-8AED-E203BB1A4720}" type="parTrans" cxnId="{404B8C9F-4C9A-4C29-AAB2-AD2485650A91}">
      <dgm:prSet/>
      <dgm:spPr/>
      <dgm:t>
        <a:bodyPr/>
        <a:lstStyle/>
        <a:p>
          <a:endParaRPr lang="es-GT"/>
        </a:p>
      </dgm:t>
    </dgm:pt>
    <dgm:pt modelId="{6272079A-9A0F-4D77-950F-500E819E87C7}" type="sibTrans" cxnId="{404B8C9F-4C9A-4C29-AAB2-AD2485650A91}">
      <dgm:prSet/>
      <dgm:spPr/>
      <dgm:t>
        <a:bodyPr/>
        <a:lstStyle/>
        <a:p>
          <a:endParaRPr lang="es-GT"/>
        </a:p>
      </dgm:t>
    </dgm:pt>
    <dgm:pt modelId="{E9CAF752-CB8B-4DF1-A396-E036243CBACC}">
      <dgm:prSet/>
      <dgm:spPr/>
      <dgm:t>
        <a:bodyPr/>
        <a:lstStyle/>
        <a:p>
          <a:r>
            <a:rPr lang="es-GT" b="0" i="0" smtClean="0"/>
            <a:t>Tal sistema deductivo tiene como propósito preservar ciertas cualidades </a:t>
          </a:r>
          <a:r>
            <a:rPr lang="es-GT" b="0" i="0" smtClean="0">
              <a:hlinkClick xmlns:r="http://schemas.openxmlformats.org/officeDocument/2006/relationships" r:id="rId6" tooltip="Deducción"/>
            </a:rPr>
            <a:t>deductivas</a:t>
          </a:r>
          <a:r>
            <a:rPr lang="es-GT" b="0" i="0" smtClean="0"/>
            <a:t> en las </a:t>
          </a:r>
          <a:r>
            <a:rPr lang="es-GT" b="0" i="0" smtClean="0">
              <a:hlinkClick xmlns:r="http://schemas.openxmlformats.org/officeDocument/2006/relationships" r:id="rId7" tooltip="Fórmula bien formada"/>
            </a:rPr>
            <a:t>fórmulas</a:t>
          </a:r>
          <a:r>
            <a:rPr lang="es-GT" b="0" i="0" smtClean="0"/>
            <a:t> que son expresas en el sistema. Normalmente la calidad en la cual estamos preocupados es la </a:t>
          </a:r>
          <a:r>
            <a:rPr lang="es-GT" b="0" i="0" smtClean="0">
              <a:hlinkClick xmlns:r="http://schemas.openxmlformats.org/officeDocument/2006/relationships" r:id="rId8" tooltip="Verdad"/>
            </a:rPr>
            <a:t>verdad</a:t>
          </a:r>
          <a:r>
            <a:rPr lang="es-GT" b="0" i="0" smtClean="0"/>
            <a:t> en oposición a la falsedad. No obstante, otras </a:t>
          </a:r>
          <a:r>
            <a:rPr lang="es-GT" b="0" i="0" smtClean="0">
              <a:hlinkClick xmlns:r="http://schemas.openxmlformats.org/officeDocument/2006/relationships" r:id="rId9" tooltip="Modalidades (aún no redactado)"/>
            </a:rPr>
            <a:t>modalidades</a:t>
          </a:r>
          <a:r>
            <a:rPr lang="es-GT" b="0" i="0" smtClean="0"/>
            <a:t>, tales como justificación o creencia, pueden ser preservadas alternativamente.</a:t>
          </a:r>
          <a:endParaRPr lang="es-GT" b="0" i="0" dirty="0" smtClean="0"/>
        </a:p>
      </dgm:t>
    </dgm:pt>
    <dgm:pt modelId="{2EAD05AC-7B78-4B41-8177-13519F74B75F}" type="parTrans" cxnId="{9AB701F2-4120-476D-86C3-4E2340F3CFD3}">
      <dgm:prSet/>
      <dgm:spPr/>
      <dgm:t>
        <a:bodyPr/>
        <a:lstStyle/>
        <a:p>
          <a:endParaRPr lang="es-GT"/>
        </a:p>
      </dgm:t>
    </dgm:pt>
    <dgm:pt modelId="{C9B4675E-089A-48BE-BB41-CA554A0D42D6}" type="sibTrans" cxnId="{9AB701F2-4120-476D-86C3-4E2340F3CFD3}">
      <dgm:prSet/>
      <dgm:spPr/>
      <dgm:t>
        <a:bodyPr/>
        <a:lstStyle/>
        <a:p>
          <a:endParaRPr lang="es-GT"/>
        </a:p>
      </dgm:t>
    </dgm:pt>
    <dgm:pt modelId="{BCB78017-BD18-4025-A713-3E135C00A987}">
      <dgm:prSet/>
      <dgm:spPr/>
      <dgm:t>
        <a:bodyPr/>
        <a:lstStyle/>
        <a:p>
          <a:r>
            <a:rPr lang="es-GT" b="0" i="0" smtClean="0"/>
            <a:t>A fin de mantener su integridad deductiva, un </a:t>
          </a:r>
          <a:r>
            <a:rPr lang="es-GT" b="0" i="1" smtClean="0"/>
            <a:t>aparato deductivo</a:t>
          </a:r>
          <a:r>
            <a:rPr lang="es-GT" b="0" i="0" smtClean="0"/>
            <a:t> debe ser definido sin referencia a ninguna </a:t>
          </a:r>
          <a:r>
            <a:rPr lang="es-GT" b="0" i="0" smtClean="0">
              <a:hlinkClick xmlns:r="http://schemas.openxmlformats.org/officeDocument/2006/relationships" r:id="rId10" tooltip="Semántica formal"/>
            </a:rPr>
            <a:t>interpretación pretendida</a:t>
          </a:r>
          <a:r>
            <a:rPr lang="es-GT" b="0" i="0" smtClean="0"/>
            <a:t> del lenguaje. El objetivo es garantizar que cada línea de un </a:t>
          </a:r>
          <a:r>
            <a:rPr lang="es-GT" b="0" i="0" smtClean="0">
              <a:hlinkClick xmlns:r="http://schemas.openxmlformats.org/officeDocument/2006/relationships" r:id="rId4" tooltip="Cálculo lógico"/>
            </a:rPr>
            <a:t>cálculo lógico</a:t>
          </a:r>
          <a:r>
            <a:rPr lang="es-GT" b="0" i="0" smtClean="0"/>
            <a:t> es meramente una </a:t>
          </a:r>
          <a:r>
            <a:rPr lang="es-GT" b="0" i="0" smtClean="0">
              <a:hlinkClick xmlns:r="http://schemas.openxmlformats.org/officeDocument/2006/relationships" r:id="rId11" tooltip="Consecuencia lógica"/>
            </a:rPr>
            <a:t>consecuencia lógica</a:t>
          </a:r>
          <a:r>
            <a:rPr lang="es-GT" b="0" i="0" smtClean="0"/>
            <a:t> de las líneas que la preceden. No debería haber ningún elemento perteneciente a cualquier </a:t>
          </a:r>
          <a:r>
            <a:rPr lang="es-GT" b="0" i="0" smtClean="0">
              <a:hlinkClick xmlns:r="http://schemas.openxmlformats.org/officeDocument/2006/relationships" r:id="rId12" tooltip="Interpretación (lógica)"/>
            </a:rPr>
            <a:t>interpretación</a:t>
          </a:r>
          <a:r>
            <a:rPr lang="es-GT" b="0" i="0" smtClean="0"/>
            <a:t> del lenguaje encubierto en la naturaleza deductiva del sistema.</a:t>
          </a:r>
          <a:endParaRPr lang="es-GT" dirty="0"/>
        </a:p>
      </dgm:t>
    </dgm:pt>
    <dgm:pt modelId="{8AAC1A3D-AE8C-415C-AB21-072D5C436AC6}" type="parTrans" cxnId="{D5BC03EE-00C7-4CFB-B738-281AE4F85DB8}">
      <dgm:prSet/>
      <dgm:spPr/>
      <dgm:t>
        <a:bodyPr/>
        <a:lstStyle/>
        <a:p>
          <a:endParaRPr lang="es-GT"/>
        </a:p>
      </dgm:t>
    </dgm:pt>
    <dgm:pt modelId="{0F093DAA-44B2-4601-B8AB-9427D5DEDDCD}" type="sibTrans" cxnId="{D5BC03EE-00C7-4CFB-B738-281AE4F85DB8}">
      <dgm:prSet/>
      <dgm:spPr/>
      <dgm:t>
        <a:bodyPr/>
        <a:lstStyle/>
        <a:p>
          <a:endParaRPr lang="es-GT"/>
        </a:p>
      </dgm:t>
    </dgm:pt>
    <dgm:pt modelId="{6943B2FB-49C4-4B0C-AC3F-A8791C9AD9B1}" type="pres">
      <dgm:prSet presAssocID="{8C74A072-6CE2-4CBA-8DEA-3AA43A5C70C6}" presName="composite" presStyleCnt="0">
        <dgm:presLayoutVars>
          <dgm:chMax val="1"/>
          <dgm:dir/>
          <dgm:resizeHandles val="exact"/>
        </dgm:presLayoutVars>
      </dgm:prSet>
      <dgm:spPr/>
    </dgm:pt>
    <dgm:pt modelId="{66AB49FE-49C8-4714-8404-5E34A56EAC66}" type="pres">
      <dgm:prSet presAssocID="{8449B4DF-1365-4BE2-9F43-6667D09516E7}" presName="roof" presStyleLbl="dkBgShp" presStyleIdx="0" presStyleCnt="2"/>
      <dgm:spPr/>
      <dgm:t>
        <a:bodyPr/>
        <a:lstStyle/>
        <a:p>
          <a:endParaRPr lang="es-GT"/>
        </a:p>
      </dgm:t>
    </dgm:pt>
    <dgm:pt modelId="{CD603A95-1693-47E8-85B9-6488FBE9D667}" type="pres">
      <dgm:prSet presAssocID="{8449B4DF-1365-4BE2-9F43-6667D09516E7}" presName="pillars" presStyleCnt="0"/>
      <dgm:spPr/>
    </dgm:pt>
    <dgm:pt modelId="{99822D7D-0BE1-405F-A12D-CE6EA78A015C}" type="pres">
      <dgm:prSet presAssocID="{8449B4DF-1365-4BE2-9F43-6667D09516E7}" presName="pillar1" presStyleLbl="node1" presStyleIdx="0" presStyleCnt="3">
        <dgm:presLayoutVars>
          <dgm:bulletEnabled val="1"/>
        </dgm:presLayoutVars>
      </dgm:prSet>
      <dgm:spPr/>
      <dgm:t>
        <a:bodyPr/>
        <a:lstStyle/>
        <a:p>
          <a:endParaRPr lang="es-GT"/>
        </a:p>
      </dgm:t>
    </dgm:pt>
    <dgm:pt modelId="{43B7637A-4AE3-4E4C-9D1E-F59AFAA1C425}" type="pres">
      <dgm:prSet presAssocID="{E9CAF752-CB8B-4DF1-A396-E036243CBACC}" presName="pillarX" presStyleLbl="node1" presStyleIdx="1" presStyleCnt="3">
        <dgm:presLayoutVars>
          <dgm:bulletEnabled val="1"/>
        </dgm:presLayoutVars>
      </dgm:prSet>
      <dgm:spPr/>
    </dgm:pt>
    <dgm:pt modelId="{275A0042-D9CB-46D0-B870-3EA32C14906D}" type="pres">
      <dgm:prSet presAssocID="{BCB78017-BD18-4025-A713-3E135C00A987}" presName="pillarX" presStyleLbl="node1" presStyleIdx="2" presStyleCnt="3">
        <dgm:presLayoutVars>
          <dgm:bulletEnabled val="1"/>
        </dgm:presLayoutVars>
      </dgm:prSet>
      <dgm:spPr/>
    </dgm:pt>
    <dgm:pt modelId="{5201A576-DE06-4417-A2CF-2D421E591E34}" type="pres">
      <dgm:prSet presAssocID="{8449B4DF-1365-4BE2-9F43-6667D09516E7}" presName="base" presStyleLbl="dkBgShp" presStyleIdx="1" presStyleCnt="2"/>
      <dgm:spPr/>
    </dgm:pt>
  </dgm:ptLst>
  <dgm:cxnLst>
    <dgm:cxn modelId="{404B8C9F-4C9A-4C29-AAB2-AD2485650A91}" srcId="{8449B4DF-1365-4BE2-9F43-6667D09516E7}" destId="{D103FCB8-E0C0-4156-BD63-AC7CFBDACC0A}" srcOrd="0" destOrd="0" parTransId="{F969FF37-EE0B-414D-8AED-E203BB1A4720}" sibTransId="{6272079A-9A0F-4D77-950F-500E819E87C7}"/>
    <dgm:cxn modelId="{4060D8E3-711A-43FE-A265-F728808BFC84}" type="presOf" srcId="{8C74A072-6CE2-4CBA-8DEA-3AA43A5C70C6}" destId="{6943B2FB-49C4-4B0C-AC3F-A8791C9AD9B1}" srcOrd="0" destOrd="0" presId="urn:microsoft.com/office/officeart/2005/8/layout/hList3"/>
    <dgm:cxn modelId="{9AB701F2-4120-476D-86C3-4E2340F3CFD3}" srcId="{8449B4DF-1365-4BE2-9F43-6667D09516E7}" destId="{E9CAF752-CB8B-4DF1-A396-E036243CBACC}" srcOrd="1" destOrd="0" parTransId="{2EAD05AC-7B78-4B41-8177-13519F74B75F}" sibTransId="{C9B4675E-089A-48BE-BB41-CA554A0D42D6}"/>
    <dgm:cxn modelId="{335A324B-22A2-4E9C-948E-E9441376D701}" type="presOf" srcId="{8449B4DF-1365-4BE2-9F43-6667D09516E7}" destId="{66AB49FE-49C8-4714-8404-5E34A56EAC66}" srcOrd="0" destOrd="0" presId="urn:microsoft.com/office/officeart/2005/8/layout/hList3"/>
    <dgm:cxn modelId="{DEB76AD3-70BF-4C7E-8443-9A060BFE429F}" type="presOf" srcId="{BCB78017-BD18-4025-A713-3E135C00A987}" destId="{275A0042-D9CB-46D0-B870-3EA32C14906D}" srcOrd="0" destOrd="0" presId="urn:microsoft.com/office/officeart/2005/8/layout/hList3"/>
    <dgm:cxn modelId="{6A0FC15F-068F-48EE-A3A9-087CF8667B3A}" srcId="{8C74A072-6CE2-4CBA-8DEA-3AA43A5C70C6}" destId="{8449B4DF-1365-4BE2-9F43-6667D09516E7}" srcOrd="0" destOrd="0" parTransId="{F2B14248-ABC0-43C8-9265-34EE7B41C6AD}" sibTransId="{841153AF-F96D-40D4-B944-996BD1F3587D}"/>
    <dgm:cxn modelId="{EE8F00D3-DF08-4DC0-8DBF-287C450ED8FF}" type="presOf" srcId="{D103FCB8-E0C0-4156-BD63-AC7CFBDACC0A}" destId="{99822D7D-0BE1-405F-A12D-CE6EA78A015C}" srcOrd="0" destOrd="0" presId="urn:microsoft.com/office/officeart/2005/8/layout/hList3"/>
    <dgm:cxn modelId="{FC8074E5-CF8A-42B1-BAD0-235F1B7B100D}" type="presOf" srcId="{E9CAF752-CB8B-4DF1-A396-E036243CBACC}" destId="{43B7637A-4AE3-4E4C-9D1E-F59AFAA1C425}" srcOrd="0" destOrd="0" presId="urn:microsoft.com/office/officeart/2005/8/layout/hList3"/>
    <dgm:cxn modelId="{D5BC03EE-00C7-4CFB-B738-281AE4F85DB8}" srcId="{8449B4DF-1365-4BE2-9F43-6667D09516E7}" destId="{BCB78017-BD18-4025-A713-3E135C00A987}" srcOrd="2" destOrd="0" parTransId="{8AAC1A3D-AE8C-415C-AB21-072D5C436AC6}" sibTransId="{0F093DAA-44B2-4601-B8AB-9427D5DEDDCD}"/>
    <dgm:cxn modelId="{BB0EA959-9533-457D-8563-5B3427F71D90}" type="presParOf" srcId="{6943B2FB-49C4-4B0C-AC3F-A8791C9AD9B1}" destId="{66AB49FE-49C8-4714-8404-5E34A56EAC66}" srcOrd="0" destOrd="0" presId="urn:microsoft.com/office/officeart/2005/8/layout/hList3"/>
    <dgm:cxn modelId="{6A874911-EDC9-41D4-8E94-97C6509305D0}" type="presParOf" srcId="{6943B2FB-49C4-4B0C-AC3F-A8791C9AD9B1}" destId="{CD603A95-1693-47E8-85B9-6488FBE9D667}" srcOrd="1" destOrd="0" presId="urn:microsoft.com/office/officeart/2005/8/layout/hList3"/>
    <dgm:cxn modelId="{C1F4D063-D3FB-48A1-BBDF-B56C99335243}" type="presParOf" srcId="{CD603A95-1693-47E8-85B9-6488FBE9D667}" destId="{99822D7D-0BE1-405F-A12D-CE6EA78A015C}" srcOrd="0" destOrd="0" presId="urn:microsoft.com/office/officeart/2005/8/layout/hList3"/>
    <dgm:cxn modelId="{F1D53FBA-B2D4-4892-983F-8D68A4C85E81}" type="presParOf" srcId="{CD603A95-1693-47E8-85B9-6488FBE9D667}" destId="{43B7637A-4AE3-4E4C-9D1E-F59AFAA1C425}" srcOrd="1" destOrd="0" presId="urn:microsoft.com/office/officeart/2005/8/layout/hList3"/>
    <dgm:cxn modelId="{4273F7C1-C128-4CB4-93EA-82A87B94A62E}" type="presParOf" srcId="{CD603A95-1693-47E8-85B9-6488FBE9D667}" destId="{275A0042-D9CB-46D0-B870-3EA32C14906D}" srcOrd="2" destOrd="0" presId="urn:microsoft.com/office/officeart/2005/8/layout/hList3"/>
    <dgm:cxn modelId="{39FFE325-8CBD-44C4-B145-5F360AC96E8A}" type="presParOf" srcId="{6943B2FB-49C4-4B0C-AC3F-A8791C9AD9B1}" destId="{5201A576-DE06-4417-A2CF-2D421E591E34}"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C46A42-672A-4E81-A83C-EAAEC5A7710E}" type="doc">
      <dgm:prSet loTypeId="urn:microsoft.com/office/officeart/2005/8/layout/pyramid4" loCatId="relationship" qsTypeId="urn:microsoft.com/office/officeart/2005/8/quickstyle/simple1" qsCatId="simple" csTypeId="urn:microsoft.com/office/officeart/2005/8/colors/accent1_2" csCatId="accent1" phldr="1"/>
      <dgm:spPr/>
      <dgm:t>
        <a:bodyPr/>
        <a:lstStyle/>
        <a:p>
          <a:endParaRPr lang="es-GT"/>
        </a:p>
      </dgm:t>
    </dgm:pt>
    <dgm:pt modelId="{45CBF69F-9E51-4828-820E-0426D876B758}">
      <dgm:prSet phldrT="[Texto]" custT="1"/>
      <dgm:spPr/>
      <dgm:t>
        <a:bodyPr/>
        <a:lstStyle/>
        <a:p>
          <a:r>
            <a:rPr lang="es-GT" sz="900" b="0" i="0" dirty="0" smtClean="0"/>
            <a:t>En las operaciones de </a:t>
          </a:r>
          <a:r>
            <a:rPr lang="es-GT" sz="900" b="0" i="0" dirty="0" smtClean="0">
              <a:hlinkClick xmlns:r="http://schemas.openxmlformats.org/officeDocument/2006/relationships" r:id="rId1" tooltip="Mantenimiento"/>
            </a:rPr>
            <a:t>mantenimiento</a:t>
          </a:r>
          <a:r>
            <a:rPr lang="es-GT" sz="900" b="0" i="0" dirty="0" smtClean="0"/>
            <a:t>, el </a:t>
          </a:r>
          <a:r>
            <a:rPr lang="es-GT" sz="900" b="1" i="0" dirty="0" smtClean="0"/>
            <a:t>mantenimiento preventivo</a:t>
          </a:r>
          <a:r>
            <a:rPr lang="es-GT" sz="900" b="0" i="0" dirty="0" smtClean="0"/>
            <a:t> es el destinado a la conservación de equipos o instalaciones mediante la realización de revisión y reparación que garanticen su buen funcionamiento y fiabilidad. El mantenimiento preventivo se realiza en equipos en condiciones de funcionamiento, por oposición al </a:t>
          </a:r>
          <a:r>
            <a:rPr lang="es-GT" sz="900" b="0" i="0" dirty="0" smtClean="0">
              <a:hlinkClick xmlns:r="http://schemas.openxmlformats.org/officeDocument/2006/relationships" r:id="rId2" tooltip="Mantenimiento correctivo"/>
            </a:rPr>
            <a:t>mantenimiento correctivo</a:t>
          </a:r>
          <a:r>
            <a:rPr lang="es-GT" sz="900" b="0" i="0" dirty="0" smtClean="0"/>
            <a:t> que repara o pone en condiciones de funcionamiento aquellos que dejaron de funcionar o están dañados.</a:t>
          </a:r>
          <a:endParaRPr lang="es-GT" sz="900" dirty="0"/>
        </a:p>
      </dgm:t>
    </dgm:pt>
    <dgm:pt modelId="{679CDC29-C892-45AF-A219-8BCF9BD9A545}" type="parTrans" cxnId="{03180850-E722-420C-BDBB-ADF59C9B62BE}">
      <dgm:prSet/>
      <dgm:spPr/>
      <dgm:t>
        <a:bodyPr/>
        <a:lstStyle/>
        <a:p>
          <a:endParaRPr lang="es-GT"/>
        </a:p>
      </dgm:t>
    </dgm:pt>
    <dgm:pt modelId="{38CC943E-2DE9-4524-910A-21D62E6F2ADE}" type="sibTrans" cxnId="{03180850-E722-420C-BDBB-ADF59C9B62BE}">
      <dgm:prSet/>
      <dgm:spPr/>
      <dgm:t>
        <a:bodyPr/>
        <a:lstStyle/>
        <a:p>
          <a:endParaRPr lang="es-GT"/>
        </a:p>
      </dgm:t>
    </dgm:pt>
    <dgm:pt modelId="{F84536FA-7BEB-4EF3-851A-3C597F0B24B9}">
      <dgm:prSet phldrT="[Texto]"/>
      <dgm:spPr/>
      <dgm:t>
        <a:bodyPr/>
        <a:lstStyle/>
        <a:p>
          <a:r>
            <a:rPr lang="es-GT" b="0" i="0" dirty="0" smtClean="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endParaRPr lang="es-GT" dirty="0"/>
        </a:p>
      </dgm:t>
    </dgm:pt>
    <dgm:pt modelId="{54F0F420-B040-4544-AD35-A3FDA3C98955}" type="parTrans" cxnId="{C0F8D076-F85D-4801-BDBA-0D7E359DCFD1}">
      <dgm:prSet/>
      <dgm:spPr/>
      <dgm:t>
        <a:bodyPr/>
        <a:lstStyle/>
        <a:p>
          <a:endParaRPr lang="es-GT"/>
        </a:p>
      </dgm:t>
    </dgm:pt>
    <dgm:pt modelId="{7C28489F-F68E-4D89-8E74-83E270FD953B}" type="sibTrans" cxnId="{C0F8D076-F85D-4801-BDBA-0D7E359DCFD1}">
      <dgm:prSet/>
      <dgm:spPr/>
      <dgm:t>
        <a:bodyPr/>
        <a:lstStyle/>
        <a:p>
          <a:endParaRPr lang="es-GT"/>
        </a:p>
      </dgm:t>
    </dgm:pt>
    <dgm:pt modelId="{9777D03F-D03E-48D3-B733-94E47EB9C2D2}">
      <dgm:prSet phldrT="[Texto]" custT="1"/>
      <dgm:spPr/>
      <dgm:t>
        <a:bodyPr/>
        <a:lstStyle/>
        <a:p>
          <a:r>
            <a:rPr lang="es-GT" sz="2800" dirty="0" smtClean="0">
              <a:solidFill>
                <a:srgbClr val="FF0000"/>
              </a:solidFill>
            </a:rPr>
            <a:t>Mantenimiento </a:t>
          </a:r>
        </a:p>
        <a:p>
          <a:r>
            <a:rPr lang="es-GT" sz="2800" dirty="0" smtClean="0">
              <a:solidFill>
                <a:srgbClr val="FF0000"/>
              </a:solidFill>
            </a:rPr>
            <a:t>Preventivo</a:t>
          </a:r>
          <a:endParaRPr lang="es-GT" sz="2800" dirty="0">
            <a:solidFill>
              <a:srgbClr val="FF0000"/>
            </a:solidFill>
          </a:endParaRPr>
        </a:p>
      </dgm:t>
    </dgm:pt>
    <dgm:pt modelId="{BA021B4C-6517-4E5A-ADF7-552277DCB2B5}" type="parTrans" cxnId="{91488A3A-9F0C-4916-B452-1B256C83FD34}">
      <dgm:prSet/>
      <dgm:spPr/>
      <dgm:t>
        <a:bodyPr/>
        <a:lstStyle/>
        <a:p>
          <a:endParaRPr lang="es-GT"/>
        </a:p>
      </dgm:t>
    </dgm:pt>
    <dgm:pt modelId="{ACB3A4C8-505F-42FB-917F-27ADAF2483F0}" type="sibTrans" cxnId="{91488A3A-9F0C-4916-B452-1B256C83FD34}">
      <dgm:prSet/>
      <dgm:spPr/>
      <dgm:t>
        <a:bodyPr/>
        <a:lstStyle/>
        <a:p>
          <a:endParaRPr lang="es-GT"/>
        </a:p>
      </dgm:t>
    </dgm:pt>
    <dgm:pt modelId="{640CC530-1A9C-4925-A9FF-0C35931DB62E}">
      <dgm:prSet phldrT="[Texto]" custT="1"/>
      <dgm:spPr/>
      <dgm:t>
        <a:bodyPr/>
        <a:lstStyle/>
        <a:p>
          <a:r>
            <a:rPr lang="es-GT" sz="900" b="0" i="0" dirty="0" smtClean="0"/>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endParaRPr lang="es-GT" sz="900" dirty="0"/>
        </a:p>
      </dgm:t>
    </dgm:pt>
    <dgm:pt modelId="{35453CFA-A77B-444D-A598-D05ADCC3B242}" type="parTrans" cxnId="{CF6E3F1B-309F-47EA-B947-7B81F0C5A935}">
      <dgm:prSet/>
      <dgm:spPr/>
      <dgm:t>
        <a:bodyPr/>
        <a:lstStyle/>
        <a:p>
          <a:endParaRPr lang="es-GT"/>
        </a:p>
      </dgm:t>
    </dgm:pt>
    <dgm:pt modelId="{FE506BC2-3DE5-4A9D-8724-E59D43887914}" type="sibTrans" cxnId="{CF6E3F1B-309F-47EA-B947-7B81F0C5A935}">
      <dgm:prSet/>
      <dgm:spPr/>
      <dgm:t>
        <a:bodyPr/>
        <a:lstStyle/>
        <a:p>
          <a:endParaRPr lang="es-GT"/>
        </a:p>
      </dgm:t>
    </dgm:pt>
    <dgm:pt modelId="{94E80DE1-CCC5-410E-8023-6ED87F21216A}" type="pres">
      <dgm:prSet presAssocID="{62C46A42-672A-4E81-A83C-EAAEC5A7710E}" presName="compositeShape" presStyleCnt="0">
        <dgm:presLayoutVars>
          <dgm:chMax val="9"/>
          <dgm:dir/>
          <dgm:resizeHandles val="exact"/>
        </dgm:presLayoutVars>
      </dgm:prSet>
      <dgm:spPr/>
    </dgm:pt>
    <dgm:pt modelId="{B7C20F01-6FA5-433A-88B0-84FC18DAB39D}" type="pres">
      <dgm:prSet presAssocID="{62C46A42-672A-4E81-A83C-EAAEC5A7710E}" presName="triangle1" presStyleLbl="node1" presStyleIdx="0" presStyleCnt="4" custScaleX="185240" custLinFactNeighborX="-5548" custLinFactNeighborY="-4161">
        <dgm:presLayoutVars>
          <dgm:bulletEnabled val="1"/>
        </dgm:presLayoutVars>
      </dgm:prSet>
      <dgm:spPr/>
      <dgm:t>
        <a:bodyPr/>
        <a:lstStyle/>
        <a:p>
          <a:endParaRPr lang="es-GT"/>
        </a:p>
      </dgm:t>
    </dgm:pt>
    <dgm:pt modelId="{79B247E2-096E-4C46-B99D-7025F17DD459}" type="pres">
      <dgm:prSet presAssocID="{62C46A42-672A-4E81-A83C-EAAEC5A7710E}" presName="triangle2" presStyleLbl="node1" presStyleIdx="1" presStyleCnt="4" custScaleX="178561" custLinFactNeighborX="-43474">
        <dgm:presLayoutVars>
          <dgm:bulletEnabled val="1"/>
        </dgm:presLayoutVars>
      </dgm:prSet>
      <dgm:spPr/>
      <dgm:t>
        <a:bodyPr/>
        <a:lstStyle/>
        <a:p>
          <a:endParaRPr lang="es-GT"/>
        </a:p>
      </dgm:t>
    </dgm:pt>
    <dgm:pt modelId="{D73A6238-216C-4EAD-A1F0-8AA7FA2545F5}" type="pres">
      <dgm:prSet presAssocID="{62C46A42-672A-4E81-A83C-EAAEC5A7710E}" presName="triangle3" presStyleLbl="node1" presStyleIdx="2" presStyleCnt="4" custScaleX="181310" custLinFactNeighborX="-3661" custLinFactNeighborY="458">
        <dgm:presLayoutVars>
          <dgm:bulletEnabled val="1"/>
        </dgm:presLayoutVars>
      </dgm:prSet>
      <dgm:spPr/>
    </dgm:pt>
    <dgm:pt modelId="{A14E9415-DF5B-4B45-9B25-2922C4BB3043}" type="pres">
      <dgm:prSet presAssocID="{62C46A42-672A-4E81-A83C-EAAEC5A7710E}" presName="triangle4" presStyleLbl="node1" presStyleIdx="3" presStyleCnt="4" custScaleX="170137" custLinFactNeighborX="32924">
        <dgm:presLayoutVars>
          <dgm:bulletEnabled val="1"/>
        </dgm:presLayoutVars>
      </dgm:prSet>
      <dgm:spPr/>
      <dgm:t>
        <a:bodyPr/>
        <a:lstStyle/>
        <a:p>
          <a:endParaRPr lang="es-GT"/>
        </a:p>
      </dgm:t>
    </dgm:pt>
  </dgm:ptLst>
  <dgm:cxnLst>
    <dgm:cxn modelId="{9C1E7193-17EB-42A7-B5BC-6CA2CC6BA559}" type="presOf" srcId="{62C46A42-672A-4E81-A83C-EAAEC5A7710E}" destId="{94E80DE1-CCC5-410E-8023-6ED87F21216A}" srcOrd="0" destOrd="0" presId="urn:microsoft.com/office/officeart/2005/8/layout/pyramid4"/>
    <dgm:cxn modelId="{B2A26277-391E-4D3D-AC14-4FD4135C1EBE}" type="presOf" srcId="{45CBF69F-9E51-4828-820E-0426D876B758}" destId="{B7C20F01-6FA5-433A-88B0-84FC18DAB39D}" srcOrd="0" destOrd="0" presId="urn:microsoft.com/office/officeart/2005/8/layout/pyramid4"/>
    <dgm:cxn modelId="{03180850-E722-420C-BDBB-ADF59C9B62BE}" srcId="{62C46A42-672A-4E81-A83C-EAAEC5A7710E}" destId="{45CBF69F-9E51-4828-820E-0426D876B758}" srcOrd="0" destOrd="0" parTransId="{679CDC29-C892-45AF-A219-8BCF9BD9A545}" sibTransId="{38CC943E-2DE9-4524-910A-21D62E6F2ADE}"/>
    <dgm:cxn modelId="{A6A3A226-6B5D-4194-B054-31B30A6A5322}" type="presOf" srcId="{F84536FA-7BEB-4EF3-851A-3C597F0B24B9}" destId="{79B247E2-096E-4C46-B99D-7025F17DD459}" srcOrd="0" destOrd="0" presId="urn:microsoft.com/office/officeart/2005/8/layout/pyramid4"/>
    <dgm:cxn modelId="{CF6E3F1B-309F-47EA-B947-7B81F0C5A935}" srcId="{62C46A42-672A-4E81-A83C-EAAEC5A7710E}" destId="{640CC530-1A9C-4925-A9FF-0C35931DB62E}" srcOrd="3" destOrd="0" parTransId="{35453CFA-A77B-444D-A598-D05ADCC3B242}" sibTransId="{FE506BC2-3DE5-4A9D-8724-E59D43887914}"/>
    <dgm:cxn modelId="{25186B40-1BA4-4E32-ACDE-72400E7658BC}" type="presOf" srcId="{640CC530-1A9C-4925-A9FF-0C35931DB62E}" destId="{A14E9415-DF5B-4B45-9B25-2922C4BB3043}" srcOrd="0" destOrd="0" presId="urn:microsoft.com/office/officeart/2005/8/layout/pyramid4"/>
    <dgm:cxn modelId="{C0F8D076-F85D-4801-BDBA-0D7E359DCFD1}" srcId="{62C46A42-672A-4E81-A83C-EAAEC5A7710E}" destId="{F84536FA-7BEB-4EF3-851A-3C597F0B24B9}" srcOrd="1" destOrd="0" parTransId="{54F0F420-B040-4544-AD35-A3FDA3C98955}" sibTransId="{7C28489F-F68E-4D89-8E74-83E270FD953B}"/>
    <dgm:cxn modelId="{AE9009B9-51BF-4D1C-8B47-C0EE341636C7}" type="presOf" srcId="{9777D03F-D03E-48D3-B733-94E47EB9C2D2}" destId="{D73A6238-216C-4EAD-A1F0-8AA7FA2545F5}" srcOrd="0" destOrd="0" presId="urn:microsoft.com/office/officeart/2005/8/layout/pyramid4"/>
    <dgm:cxn modelId="{91488A3A-9F0C-4916-B452-1B256C83FD34}" srcId="{62C46A42-672A-4E81-A83C-EAAEC5A7710E}" destId="{9777D03F-D03E-48D3-B733-94E47EB9C2D2}" srcOrd="2" destOrd="0" parTransId="{BA021B4C-6517-4E5A-ADF7-552277DCB2B5}" sibTransId="{ACB3A4C8-505F-42FB-917F-27ADAF2483F0}"/>
    <dgm:cxn modelId="{5C12BA98-AF6A-4769-B5C1-D756D078BFE4}" type="presParOf" srcId="{94E80DE1-CCC5-410E-8023-6ED87F21216A}" destId="{B7C20F01-6FA5-433A-88B0-84FC18DAB39D}" srcOrd="0" destOrd="0" presId="urn:microsoft.com/office/officeart/2005/8/layout/pyramid4"/>
    <dgm:cxn modelId="{610C5E2A-424E-405B-945A-100236C260C9}" type="presParOf" srcId="{94E80DE1-CCC5-410E-8023-6ED87F21216A}" destId="{79B247E2-096E-4C46-B99D-7025F17DD459}" srcOrd="1" destOrd="0" presId="urn:microsoft.com/office/officeart/2005/8/layout/pyramid4"/>
    <dgm:cxn modelId="{7F47A4F0-6626-45A9-8202-4172A7C9D5E7}" type="presParOf" srcId="{94E80DE1-CCC5-410E-8023-6ED87F21216A}" destId="{D73A6238-216C-4EAD-A1F0-8AA7FA2545F5}" srcOrd="2" destOrd="0" presId="urn:microsoft.com/office/officeart/2005/8/layout/pyramid4"/>
    <dgm:cxn modelId="{CE5EE3CC-D0E7-4C74-9257-1224734A12C5}" type="presParOf" srcId="{94E80DE1-CCC5-410E-8023-6ED87F21216A}" destId="{A14E9415-DF5B-4B45-9B25-2922C4BB3043}"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A0134C-C0D2-4FA7-A5E4-FA9673BCFDA3}" type="doc">
      <dgm:prSet loTypeId="urn:microsoft.com/office/officeart/2005/8/layout/pList2" loCatId="picture" qsTypeId="urn:microsoft.com/office/officeart/2005/8/quickstyle/simple1" qsCatId="simple" csTypeId="urn:microsoft.com/office/officeart/2005/8/colors/accent1_2" csCatId="accent1" phldr="1"/>
      <dgm:spPr/>
    </dgm:pt>
    <dgm:pt modelId="{FECC9F15-CB1D-4F72-8EE5-583A59423D5D}">
      <dgm:prSet phldrT="[Texto]"/>
      <dgm:spPr>
        <a:ln>
          <a:noFill/>
        </a:ln>
      </dgm:spPr>
      <dgm:t>
        <a:bodyPr/>
        <a:lstStyle/>
        <a:p>
          <a:pPr algn="ctr"/>
          <a:r>
            <a:rPr lang="es-GT" dirty="0" smtClean="0"/>
            <a:t>                            1				</a:t>
          </a:r>
          <a:endParaRPr lang="es-GT" dirty="0"/>
        </a:p>
      </dgm:t>
    </dgm:pt>
    <dgm:pt modelId="{313C74B4-5B45-46D7-872F-A4232FEBEA19}" type="parTrans" cxnId="{719E0D54-9D95-49D4-B26B-E57AE6BDA545}">
      <dgm:prSet/>
      <dgm:spPr/>
      <dgm:t>
        <a:bodyPr/>
        <a:lstStyle/>
        <a:p>
          <a:endParaRPr lang="es-GT"/>
        </a:p>
      </dgm:t>
    </dgm:pt>
    <dgm:pt modelId="{CE207DF5-066A-4859-8224-E18013A908E9}" type="sibTrans" cxnId="{719E0D54-9D95-49D4-B26B-E57AE6BDA545}">
      <dgm:prSet/>
      <dgm:spPr/>
      <dgm:t>
        <a:bodyPr/>
        <a:lstStyle/>
        <a:p>
          <a:endParaRPr lang="es-GT"/>
        </a:p>
      </dgm:t>
    </dgm:pt>
    <dgm:pt modelId="{7B550064-8F0E-4A82-945D-8ED64A2D7215}">
      <dgm:prSet phldrT="[Texto]"/>
      <dgm:spPr/>
      <dgm:t>
        <a:bodyPr/>
        <a:lstStyle/>
        <a:p>
          <a:r>
            <a:rPr lang="es-GT" dirty="0" smtClean="0"/>
            <a:t>3</a:t>
          </a:r>
          <a:endParaRPr lang="es-GT" dirty="0"/>
        </a:p>
      </dgm:t>
    </dgm:pt>
    <dgm:pt modelId="{3E2C1C00-FAFB-48BF-8506-8238C74F7845}" type="parTrans" cxnId="{45E5B1A9-B315-40B7-92B1-E41E8BBAD06A}">
      <dgm:prSet/>
      <dgm:spPr/>
      <dgm:t>
        <a:bodyPr/>
        <a:lstStyle/>
        <a:p>
          <a:endParaRPr lang="es-GT"/>
        </a:p>
      </dgm:t>
    </dgm:pt>
    <dgm:pt modelId="{416A5F5E-C71F-4659-8522-CCE42216CFB2}" type="sibTrans" cxnId="{45E5B1A9-B315-40B7-92B1-E41E8BBAD06A}">
      <dgm:prSet/>
      <dgm:spPr/>
      <dgm:t>
        <a:bodyPr/>
        <a:lstStyle/>
        <a:p>
          <a:endParaRPr lang="es-GT"/>
        </a:p>
      </dgm:t>
    </dgm:pt>
    <dgm:pt modelId="{79150C91-B9D8-40CE-8441-6C217409AC25}">
      <dgm:prSet phldrT="[Texto]"/>
      <dgm:spPr/>
      <dgm:t>
        <a:bodyPr/>
        <a:lstStyle/>
        <a:p>
          <a:r>
            <a:rPr lang="es-GT" dirty="0" smtClean="0"/>
            <a:t>2</a:t>
          </a:r>
          <a:endParaRPr lang="es-GT" dirty="0"/>
        </a:p>
      </dgm:t>
    </dgm:pt>
    <dgm:pt modelId="{0EAE5F8C-2DBF-496C-88F3-95506A1661C9}" type="parTrans" cxnId="{E763FB6E-94B0-45E3-B29D-ACE6682CC2BF}">
      <dgm:prSet/>
      <dgm:spPr/>
      <dgm:t>
        <a:bodyPr/>
        <a:lstStyle/>
        <a:p>
          <a:endParaRPr lang="es-GT"/>
        </a:p>
      </dgm:t>
    </dgm:pt>
    <dgm:pt modelId="{F9CC2921-8308-44C8-BB1F-777F57D030D2}" type="sibTrans" cxnId="{E763FB6E-94B0-45E3-B29D-ACE6682CC2BF}">
      <dgm:prSet/>
      <dgm:spPr/>
      <dgm:t>
        <a:bodyPr/>
        <a:lstStyle/>
        <a:p>
          <a:endParaRPr lang="es-GT"/>
        </a:p>
      </dgm:t>
    </dgm:pt>
    <dgm:pt modelId="{9958614B-2390-4544-B81F-56671DF1D8D2}" type="pres">
      <dgm:prSet presAssocID="{DEA0134C-C0D2-4FA7-A5E4-FA9673BCFDA3}" presName="Name0" presStyleCnt="0">
        <dgm:presLayoutVars>
          <dgm:dir/>
          <dgm:resizeHandles val="exact"/>
        </dgm:presLayoutVars>
      </dgm:prSet>
      <dgm:spPr/>
    </dgm:pt>
    <dgm:pt modelId="{E5613893-D47A-4956-B9F7-0F9E44B94030}" type="pres">
      <dgm:prSet presAssocID="{DEA0134C-C0D2-4FA7-A5E4-FA9673BCFDA3}" presName="bkgdShp" presStyleLbl="alignAccFollowNode1" presStyleIdx="0" presStyleCnt="1" custScaleX="93762"/>
      <dgm:spPr/>
    </dgm:pt>
    <dgm:pt modelId="{7F381E16-3CBE-4CE7-BA6D-4FDBE4657E28}" type="pres">
      <dgm:prSet presAssocID="{DEA0134C-C0D2-4FA7-A5E4-FA9673BCFDA3}" presName="linComp" presStyleCnt="0"/>
      <dgm:spPr/>
    </dgm:pt>
    <dgm:pt modelId="{AF349659-0B85-4379-8AB7-525D8EE80DE4}" type="pres">
      <dgm:prSet presAssocID="{FECC9F15-CB1D-4F72-8EE5-583A59423D5D}" presName="compNode" presStyleCnt="0"/>
      <dgm:spPr/>
    </dgm:pt>
    <dgm:pt modelId="{AF8AF300-3837-488F-BDBB-41F285D4FD6D}" type="pres">
      <dgm:prSet presAssocID="{FECC9F15-CB1D-4F72-8EE5-583A59423D5D}" presName="node" presStyleLbl="node1" presStyleIdx="0" presStyleCnt="3" custFlipVert="1" custScaleY="27706">
        <dgm:presLayoutVars>
          <dgm:bulletEnabled val="1"/>
        </dgm:presLayoutVars>
      </dgm:prSet>
      <dgm:spPr/>
      <dgm:t>
        <a:bodyPr/>
        <a:lstStyle/>
        <a:p>
          <a:endParaRPr lang="es-GT"/>
        </a:p>
      </dgm:t>
    </dgm:pt>
    <dgm:pt modelId="{58657C0E-0654-4CF8-99FF-554536A14A88}" type="pres">
      <dgm:prSet presAssocID="{FECC9F15-CB1D-4F72-8EE5-583A59423D5D}" presName="invisiNode" presStyleLbl="node1" presStyleIdx="0" presStyleCnt="3"/>
      <dgm:spPr/>
    </dgm:pt>
    <dgm:pt modelId="{D93EC76F-C810-4D20-9051-660BCF40B06F}" type="pres">
      <dgm:prSet presAssocID="{FECC9F15-CB1D-4F72-8EE5-583A59423D5D}" presName="imagNode" presStyleLbl="fgImgPlace1" presStyleIdx="0" presStyleCnt="3" custScaleY="162990"/>
      <dgm:spPr>
        <a:blipFill rotWithShape="1">
          <a:blip xmlns:r="http://schemas.openxmlformats.org/officeDocument/2006/relationships" r:embed="rId1"/>
          <a:stretch>
            <a:fillRect/>
          </a:stretch>
        </a:blipFill>
      </dgm:spPr>
    </dgm:pt>
    <dgm:pt modelId="{A784A7EA-8DF2-4D60-BBFD-AADC12328C98}" type="pres">
      <dgm:prSet presAssocID="{CE207DF5-066A-4859-8224-E18013A908E9}" presName="sibTrans" presStyleLbl="sibTrans2D1" presStyleIdx="0" presStyleCnt="0"/>
      <dgm:spPr/>
    </dgm:pt>
    <dgm:pt modelId="{CD8FB3B5-5190-40CC-8D2C-B40B9DD9BA1A}" type="pres">
      <dgm:prSet presAssocID="{79150C91-B9D8-40CE-8441-6C217409AC25}" presName="compNode" presStyleCnt="0"/>
      <dgm:spPr/>
    </dgm:pt>
    <dgm:pt modelId="{274FB227-ADFD-44F7-B3B6-1BADF13832AC}" type="pres">
      <dgm:prSet presAssocID="{79150C91-B9D8-40CE-8441-6C217409AC25}" presName="node" presStyleLbl="node1" presStyleIdx="1" presStyleCnt="3" custScaleY="28934">
        <dgm:presLayoutVars>
          <dgm:bulletEnabled val="1"/>
        </dgm:presLayoutVars>
      </dgm:prSet>
      <dgm:spPr/>
    </dgm:pt>
    <dgm:pt modelId="{D1365365-8F47-4E56-B938-038534BBE3FA}" type="pres">
      <dgm:prSet presAssocID="{79150C91-B9D8-40CE-8441-6C217409AC25}" presName="invisiNode" presStyleLbl="node1" presStyleIdx="1" presStyleCnt="3"/>
      <dgm:spPr/>
    </dgm:pt>
    <dgm:pt modelId="{D2366C01-1764-4E45-8DAA-0B4AB8A797ED}" type="pres">
      <dgm:prSet presAssocID="{79150C91-B9D8-40CE-8441-6C217409AC25}" presName="imagNode" presStyleLbl="fgImgPlace1" presStyleIdx="1" presStyleCnt="3" custScaleY="160137"/>
      <dgm:spPr>
        <a:blipFill rotWithShape="1">
          <a:blip xmlns:r="http://schemas.openxmlformats.org/officeDocument/2006/relationships" r:embed="rId2"/>
          <a:stretch>
            <a:fillRect/>
          </a:stretch>
        </a:blipFill>
      </dgm:spPr>
    </dgm:pt>
    <dgm:pt modelId="{B8D7DF3F-964D-4AE4-89EF-482FA5469608}" type="pres">
      <dgm:prSet presAssocID="{F9CC2921-8308-44C8-BB1F-777F57D030D2}" presName="sibTrans" presStyleLbl="sibTrans2D1" presStyleIdx="0" presStyleCnt="0"/>
      <dgm:spPr/>
    </dgm:pt>
    <dgm:pt modelId="{5C026D24-6B20-4D48-A061-C389031A58DA}" type="pres">
      <dgm:prSet presAssocID="{7B550064-8F0E-4A82-945D-8ED64A2D7215}" presName="compNode" presStyleCnt="0"/>
      <dgm:spPr/>
    </dgm:pt>
    <dgm:pt modelId="{2F3511CA-FF33-42F2-89B5-4A67FE655DFE}" type="pres">
      <dgm:prSet presAssocID="{7B550064-8F0E-4A82-945D-8ED64A2D7215}" presName="node" presStyleLbl="node1" presStyleIdx="2" presStyleCnt="3" custScaleY="28142">
        <dgm:presLayoutVars>
          <dgm:bulletEnabled val="1"/>
        </dgm:presLayoutVars>
      </dgm:prSet>
      <dgm:spPr/>
    </dgm:pt>
    <dgm:pt modelId="{BCC50327-531A-490D-A492-6C9B0FD1A2B8}" type="pres">
      <dgm:prSet presAssocID="{7B550064-8F0E-4A82-945D-8ED64A2D7215}" presName="invisiNode" presStyleLbl="node1" presStyleIdx="2" presStyleCnt="3"/>
      <dgm:spPr/>
    </dgm:pt>
    <dgm:pt modelId="{FCB123FE-916E-44C6-9B9D-B8C8FBD1E768}" type="pres">
      <dgm:prSet presAssocID="{7B550064-8F0E-4A82-945D-8ED64A2D7215}" presName="imagNode" presStyleLbl="fgImgPlace1" presStyleIdx="2" presStyleCnt="3" custScaleY="161694"/>
      <dgm:spPr>
        <a:blipFill rotWithShape="1">
          <a:blip xmlns:r="http://schemas.openxmlformats.org/officeDocument/2006/relationships" r:embed="rId3"/>
          <a:stretch>
            <a:fillRect/>
          </a:stretch>
        </a:blipFill>
      </dgm:spPr>
    </dgm:pt>
  </dgm:ptLst>
  <dgm:cxnLst>
    <dgm:cxn modelId="{719E0D54-9D95-49D4-B26B-E57AE6BDA545}" srcId="{DEA0134C-C0D2-4FA7-A5E4-FA9673BCFDA3}" destId="{FECC9F15-CB1D-4F72-8EE5-583A59423D5D}" srcOrd="0" destOrd="0" parTransId="{313C74B4-5B45-46D7-872F-A4232FEBEA19}" sibTransId="{CE207DF5-066A-4859-8224-E18013A908E9}"/>
    <dgm:cxn modelId="{E763FB6E-94B0-45E3-B29D-ACE6682CC2BF}" srcId="{DEA0134C-C0D2-4FA7-A5E4-FA9673BCFDA3}" destId="{79150C91-B9D8-40CE-8441-6C217409AC25}" srcOrd="1" destOrd="0" parTransId="{0EAE5F8C-2DBF-496C-88F3-95506A1661C9}" sibTransId="{F9CC2921-8308-44C8-BB1F-777F57D030D2}"/>
    <dgm:cxn modelId="{45E5B1A9-B315-40B7-92B1-E41E8BBAD06A}" srcId="{DEA0134C-C0D2-4FA7-A5E4-FA9673BCFDA3}" destId="{7B550064-8F0E-4A82-945D-8ED64A2D7215}" srcOrd="2" destOrd="0" parTransId="{3E2C1C00-FAFB-48BF-8506-8238C74F7845}" sibTransId="{416A5F5E-C71F-4659-8522-CCE42216CFB2}"/>
    <dgm:cxn modelId="{0EEF9BA5-FE4E-4435-9E81-AA0F49120BD4}" type="presOf" srcId="{F9CC2921-8308-44C8-BB1F-777F57D030D2}" destId="{B8D7DF3F-964D-4AE4-89EF-482FA5469608}" srcOrd="0" destOrd="0" presId="urn:microsoft.com/office/officeart/2005/8/layout/pList2"/>
    <dgm:cxn modelId="{91FC7086-05DB-49DE-A40D-8D108D7330CD}" type="presOf" srcId="{DEA0134C-C0D2-4FA7-A5E4-FA9673BCFDA3}" destId="{9958614B-2390-4544-B81F-56671DF1D8D2}" srcOrd="0" destOrd="0" presId="urn:microsoft.com/office/officeart/2005/8/layout/pList2"/>
    <dgm:cxn modelId="{7C0F0A98-ECF0-49C2-9F83-517291DAFC55}" type="presOf" srcId="{79150C91-B9D8-40CE-8441-6C217409AC25}" destId="{274FB227-ADFD-44F7-B3B6-1BADF13832AC}" srcOrd="0" destOrd="0" presId="urn:microsoft.com/office/officeart/2005/8/layout/pList2"/>
    <dgm:cxn modelId="{3E4350F3-8348-4383-9837-D51870FAA808}" type="presOf" srcId="{FECC9F15-CB1D-4F72-8EE5-583A59423D5D}" destId="{AF8AF300-3837-488F-BDBB-41F285D4FD6D}" srcOrd="0" destOrd="0" presId="urn:microsoft.com/office/officeart/2005/8/layout/pList2"/>
    <dgm:cxn modelId="{F6E7C78B-C6B4-4171-971F-C9C8D27A6500}" type="presOf" srcId="{CE207DF5-066A-4859-8224-E18013A908E9}" destId="{A784A7EA-8DF2-4D60-BBFD-AADC12328C98}" srcOrd="0" destOrd="0" presId="urn:microsoft.com/office/officeart/2005/8/layout/pList2"/>
    <dgm:cxn modelId="{DCED40A2-6F3B-4D8E-90BB-DECDAB47363F}" type="presOf" srcId="{7B550064-8F0E-4A82-945D-8ED64A2D7215}" destId="{2F3511CA-FF33-42F2-89B5-4A67FE655DFE}" srcOrd="0" destOrd="0" presId="urn:microsoft.com/office/officeart/2005/8/layout/pList2"/>
    <dgm:cxn modelId="{E9E345DF-16E9-4F55-B8BF-54D2FFFB593C}" type="presParOf" srcId="{9958614B-2390-4544-B81F-56671DF1D8D2}" destId="{E5613893-D47A-4956-B9F7-0F9E44B94030}" srcOrd="0" destOrd="0" presId="urn:microsoft.com/office/officeart/2005/8/layout/pList2"/>
    <dgm:cxn modelId="{6D1051CD-188C-4BE9-B642-5E0DF7B110CD}" type="presParOf" srcId="{9958614B-2390-4544-B81F-56671DF1D8D2}" destId="{7F381E16-3CBE-4CE7-BA6D-4FDBE4657E28}" srcOrd="1" destOrd="0" presId="urn:microsoft.com/office/officeart/2005/8/layout/pList2"/>
    <dgm:cxn modelId="{474D458C-AE7B-4F6C-A9A3-0420E12232CD}" type="presParOf" srcId="{7F381E16-3CBE-4CE7-BA6D-4FDBE4657E28}" destId="{AF349659-0B85-4379-8AB7-525D8EE80DE4}" srcOrd="0" destOrd="0" presId="urn:microsoft.com/office/officeart/2005/8/layout/pList2"/>
    <dgm:cxn modelId="{A8D7708B-4A8A-40D0-AD9D-E960DD61094C}" type="presParOf" srcId="{AF349659-0B85-4379-8AB7-525D8EE80DE4}" destId="{AF8AF300-3837-488F-BDBB-41F285D4FD6D}" srcOrd="0" destOrd="0" presId="urn:microsoft.com/office/officeart/2005/8/layout/pList2"/>
    <dgm:cxn modelId="{158D858C-FE29-4253-9FF7-27B89EBA75D6}" type="presParOf" srcId="{AF349659-0B85-4379-8AB7-525D8EE80DE4}" destId="{58657C0E-0654-4CF8-99FF-554536A14A88}" srcOrd="1" destOrd="0" presId="urn:microsoft.com/office/officeart/2005/8/layout/pList2"/>
    <dgm:cxn modelId="{D2DF4614-3629-4952-98C3-874AE1013DD5}" type="presParOf" srcId="{AF349659-0B85-4379-8AB7-525D8EE80DE4}" destId="{D93EC76F-C810-4D20-9051-660BCF40B06F}" srcOrd="2" destOrd="0" presId="urn:microsoft.com/office/officeart/2005/8/layout/pList2"/>
    <dgm:cxn modelId="{43AFE149-6433-4F2D-B336-8623C07848EC}" type="presParOf" srcId="{7F381E16-3CBE-4CE7-BA6D-4FDBE4657E28}" destId="{A784A7EA-8DF2-4D60-BBFD-AADC12328C98}" srcOrd="1" destOrd="0" presId="urn:microsoft.com/office/officeart/2005/8/layout/pList2"/>
    <dgm:cxn modelId="{0CE54962-CEA3-4997-9F5E-0807F3C0266B}" type="presParOf" srcId="{7F381E16-3CBE-4CE7-BA6D-4FDBE4657E28}" destId="{CD8FB3B5-5190-40CC-8D2C-B40B9DD9BA1A}" srcOrd="2" destOrd="0" presId="urn:microsoft.com/office/officeart/2005/8/layout/pList2"/>
    <dgm:cxn modelId="{65E8CCE7-B3B3-48D0-9118-522A099717FA}" type="presParOf" srcId="{CD8FB3B5-5190-40CC-8D2C-B40B9DD9BA1A}" destId="{274FB227-ADFD-44F7-B3B6-1BADF13832AC}" srcOrd="0" destOrd="0" presId="urn:microsoft.com/office/officeart/2005/8/layout/pList2"/>
    <dgm:cxn modelId="{DD65AC67-B645-414D-9EA5-038F20B771AC}" type="presParOf" srcId="{CD8FB3B5-5190-40CC-8D2C-B40B9DD9BA1A}" destId="{D1365365-8F47-4E56-B938-038534BBE3FA}" srcOrd="1" destOrd="0" presId="urn:microsoft.com/office/officeart/2005/8/layout/pList2"/>
    <dgm:cxn modelId="{739F9265-52DC-4C52-A1A6-3A3CCC2B44F8}" type="presParOf" srcId="{CD8FB3B5-5190-40CC-8D2C-B40B9DD9BA1A}" destId="{D2366C01-1764-4E45-8DAA-0B4AB8A797ED}" srcOrd="2" destOrd="0" presId="urn:microsoft.com/office/officeart/2005/8/layout/pList2"/>
    <dgm:cxn modelId="{795F95AA-4F34-4A12-8107-0609E511ACBD}" type="presParOf" srcId="{7F381E16-3CBE-4CE7-BA6D-4FDBE4657E28}" destId="{B8D7DF3F-964D-4AE4-89EF-482FA5469608}" srcOrd="3" destOrd="0" presId="urn:microsoft.com/office/officeart/2005/8/layout/pList2"/>
    <dgm:cxn modelId="{66461616-FCF8-4BC9-B327-C126A88E5750}" type="presParOf" srcId="{7F381E16-3CBE-4CE7-BA6D-4FDBE4657E28}" destId="{5C026D24-6B20-4D48-A061-C389031A58DA}" srcOrd="4" destOrd="0" presId="urn:microsoft.com/office/officeart/2005/8/layout/pList2"/>
    <dgm:cxn modelId="{FD615D67-A481-45A7-B8C0-36979B85E741}" type="presParOf" srcId="{5C026D24-6B20-4D48-A061-C389031A58DA}" destId="{2F3511CA-FF33-42F2-89B5-4A67FE655DFE}" srcOrd="0" destOrd="0" presId="urn:microsoft.com/office/officeart/2005/8/layout/pList2"/>
    <dgm:cxn modelId="{DA7F77D5-4E01-442A-AEFE-F73A1B6B3E7D}" type="presParOf" srcId="{5C026D24-6B20-4D48-A061-C389031A58DA}" destId="{BCC50327-531A-490D-A492-6C9B0FD1A2B8}" srcOrd="1" destOrd="0" presId="urn:microsoft.com/office/officeart/2005/8/layout/pList2"/>
    <dgm:cxn modelId="{006B0BA2-C533-4F03-BA2A-D3F7F8E893C8}" type="presParOf" srcId="{5C026D24-6B20-4D48-A061-C389031A58DA}" destId="{FCB123FE-916E-44C6-9B9D-B8C8FBD1E768}"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AB49FE-49C8-4714-8404-5E34A56EAC66}">
      <dsp:nvSpPr>
        <dsp:cNvPr id="0" name=""/>
        <dsp:cNvSpPr/>
      </dsp:nvSpPr>
      <dsp:spPr>
        <a:xfrm>
          <a:off x="0" y="0"/>
          <a:ext cx="10363200" cy="1027271"/>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es-GT" sz="5100" kern="1200" dirty="0" smtClean="0"/>
            <a:t>Que es</a:t>
          </a:r>
          <a:endParaRPr lang="es-GT" sz="5100" kern="1200" dirty="0"/>
        </a:p>
      </dsp:txBody>
      <dsp:txXfrm>
        <a:off x="0" y="0"/>
        <a:ext cx="10363200" cy="1027271"/>
      </dsp:txXfrm>
    </dsp:sp>
    <dsp:sp modelId="{99822D7D-0BE1-405F-A12D-CE6EA78A015C}">
      <dsp:nvSpPr>
        <dsp:cNvPr id="0" name=""/>
        <dsp:cNvSpPr/>
      </dsp:nvSpPr>
      <dsp:spPr>
        <a:xfrm>
          <a:off x="5060" y="1027271"/>
          <a:ext cx="3451026" cy="215726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GT" sz="1400" b="0" i="0" kern="1200" dirty="0" smtClean="0"/>
            <a:t>(también nombrado como </a:t>
          </a:r>
          <a:r>
            <a:rPr lang="es-GT" sz="1400" b="1" i="0" kern="1200" dirty="0" smtClean="0"/>
            <a:t>aparato deductivo</a:t>
          </a:r>
          <a:r>
            <a:rPr lang="es-GT" sz="1400" b="0" i="0" kern="1200" dirty="0" smtClean="0"/>
            <a:t> de un </a:t>
          </a:r>
          <a:r>
            <a:rPr lang="es-GT" sz="1400" b="0" i="0" kern="1200" dirty="0" smtClean="0">
              <a:hlinkClick xmlns:r="http://schemas.openxmlformats.org/officeDocument/2006/relationships" r:id="rId1" tooltip="Sistema formal"/>
            </a:rPr>
            <a:t>sistema formal</a:t>
          </a:r>
          <a:r>
            <a:rPr lang="es-GT" sz="1400" b="0" i="0" kern="1200" dirty="0" smtClean="0"/>
            <a:t>) está constituido de </a:t>
          </a:r>
          <a:r>
            <a:rPr lang="es-GT" sz="1400" b="0" i="0" kern="1200" dirty="0" smtClean="0">
              <a:hlinkClick xmlns:r="http://schemas.openxmlformats.org/officeDocument/2006/relationships" r:id="rId2" tooltip="Axiomas"/>
            </a:rPr>
            <a:t>axiomas</a:t>
          </a:r>
          <a:r>
            <a:rPr lang="es-GT" sz="1400" b="0" i="0" kern="1200" dirty="0" smtClean="0"/>
            <a:t> y </a:t>
          </a:r>
          <a:r>
            <a:rPr lang="es-GT" sz="1400" b="0" i="0" kern="1200" dirty="0" smtClean="0">
              <a:hlinkClick xmlns:r="http://schemas.openxmlformats.org/officeDocument/2006/relationships" r:id="rId3" tooltip="Regla de inferencia"/>
            </a:rPr>
            <a:t>reglas de inferencia</a:t>
          </a:r>
          <a:r>
            <a:rPr lang="es-GT" sz="1400" b="0" i="0" kern="1200" dirty="0" smtClean="0"/>
            <a:t> que pueden ser usados para </a:t>
          </a:r>
          <a:r>
            <a:rPr lang="es-GT" sz="1400" b="0" i="0" kern="1200" dirty="0" smtClean="0">
              <a:hlinkClick xmlns:r="http://schemas.openxmlformats.org/officeDocument/2006/relationships" r:id="rId4" tooltip="Cálculo lógico"/>
            </a:rPr>
            <a:t>derivar</a:t>
          </a:r>
          <a:r>
            <a:rPr lang="es-GT" sz="1400" b="0" i="0" kern="1200" dirty="0" smtClean="0"/>
            <a:t> los </a:t>
          </a:r>
          <a:r>
            <a:rPr lang="es-GT" sz="1400" b="0" i="0" kern="1200" dirty="0" smtClean="0">
              <a:hlinkClick xmlns:r="http://schemas.openxmlformats.org/officeDocument/2006/relationships" r:id="rId5" tooltip="Teorema"/>
            </a:rPr>
            <a:t>teoremas</a:t>
          </a:r>
          <a:r>
            <a:rPr lang="es-GT" sz="1400" b="0" i="0" kern="1200" dirty="0" smtClean="0"/>
            <a:t> del sistema.</a:t>
          </a:r>
        </a:p>
      </dsp:txBody>
      <dsp:txXfrm>
        <a:off x="5060" y="1027271"/>
        <a:ext cx="3451026" cy="2157269"/>
      </dsp:txXfrm>
    </dsp:sp>
    <dsp:sp modelId="{43B7637A-4AE3-4E4C-9D1E-F59AFAA1C425}">
      <dsp:nvSpPr>
        <dsp:cNvPr id="0" name=""/>
        <dsp:cNvSpPr/>
      </dsp:nvSpPr>
      <dsp:spPr>
        <a:xfrm>
          <a:off x="3456086" y="1027271"/>
          <a:ext cx="3451026" cy="215726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GT" sz="1400" b="0" i="0" kern="1200" smtClean="0"/>
            <a:t>Tal sistema deductivo tiene como propósito preservar ciertas cualidades </a:t>
          </a:r>
          <a:r>
            <a:rPr lang="es-GT" sz="1400" b="0" i="0" kern="1200" smtClean="0">
              <a:hlinkClick xmlns:r="http://schemas.openxmlformats.org/officeDocument/2006/relationships" r:id="rId6" tooltip="Deducción"/>
            </a:rPr>
            <a:t>deductivas</a:t>
          </a:r>
          <a:r>
            <a:rPr lang="es-GT" sz="1400" b="0" i="0" kern="1200" smtClean="0"/>
            <a:t> en las </a:t>
          </a:r>
          <a:r>
            <a:rPr lang="es-GT" sz="1400" b="0" i="0" kern="1200" smtClean="0">
              <a:hlinkClick xmlns:r="http://schemas.openxmlformats.org/officeDocument/2006/relationships" r:id="rId7" tooltip="Fórmula bien formada"/>
            </a:rPr>
            <a:t>fórmulas</a:t>
          </a:r>
          <a:r>
            <a:rPr lang="es-GT" sz="1400" b="0" i="0" kern="1200" smtClean="0"/>
            <a:t> que son expresas en el sistema. Normalmente la calidad en la cual estamos preocupados es la </a:t>
          </a:r>
          <a:r>
            <a:rPr lang="es-GT" sz="1400" b="0" i="0" kern="1200" smtClean="0">
              <a:hlinkClick xmlns:r="http://schemas.openxmlformats.org/officeDocument/2006/relationships" r:id="rId8" tooltip="Verdad"/>
            </a:rPr>
            <a:t>verdad</a:t>
          </a:r>
          <a:r>
            <a:rPr lang="es-GT" sz="1400" b="0" i="0" kern="1200" smtClean="0"/>
            <a:t> en oposición a la falsedad. No obstante, otras </a:t>
          </a:r>
          <a:r>
            <a:rPr lang="es-GT" sz="1400" b="0" i="0" kern="1200" smtClean="0">
              <a:hlinkClick xmlns:r="http://schemas.openxmlformats.org/officeDocument/2006/relationships" r:id="rId9" tooltip="Modalidades (aún no redactado)"/>
            </a:rPr>
            <a:t>modalidades</a:t>
          </a:r>
          <a:r>
            <a:rPr lang="es-GT" sz="1400" b="0" i="0" kern="1200" smtClean="0"/>
            <a:t>, tales como justificación o creencia, pueden ser preservadas alternativamente.</a:t>
          </a:r>
          <a:endParaRPr lang="es-GT" sz="1400" b="0" i="0" kern="1200" dirty="0" smtClean="0"/>
        </a:p>
      </dsp:txBody>
      <dsp:txXfrm>
        <a:off x="3456086" y="1027271"/>
        <a:ext cx="3451026" cy="2157269"/>
      </dsp:txXfrm>
    </dsp:sp>
    <dsp:sp modelId="{275A0042-D9CB-46D0-B870-3EA32C14906D}">
      <dsp:nvSpPr>
        <dsp:cNvPr id="0" name=""/>
        <dsp:cNvSpPr/>
      </dsp:nvSpPr>
      <dsp:spPr>
        <a:xfrm>
          <a:off x="6907113" y="1027271"/>
          <a:ext cx="3451026" cy="215726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GT" sz="1400" b="0" i="0" kern="1200" smtClean="0"/>
            <a:t>A fin de mantener su integridad deductiva, un </a:t>
          </a:r>
          <a:r>
            <a:rPr lang="es-GT" sz="1400" b="0" i="1" kern="1200" smtClean="0"/>
            <a:t>aparato deductivo</a:t>
          </a:r>
          <a:r>
            <a:rPr lang="es-GT" sz="1400" b="0" i="0" kern="1200" smtClean="0"/>
            <a:t> debe ser definido sin referencia a ninguna </a:t>
          </a:r>
          <a:r>
            <a:rPr lang="es-GT" sz="1400" b="0" i="0" kern="1200" smtClean="0">
              <a:hlinkClick xmlns:r="http://schemas.openxmlformats.org/officeDocument/2006/relationships" r:id="rId10" tooltip="Semántica formal"/>
            </a:rPr>
            <a:t>interpretación pretendida</a:t>
          </a:r>
          <a:r>
            <a:rPr lang="es-GT" sz="1400" b="0" i="0" kern="1200" smtClean="0"/>
            <a:t> del lenguaje. El objetivo es garantizar que cada línea de un </a:t>
          </a:r>
          <a:r>
            <a:rPr lang="es-GT" sz="1400" b="0" i="0" kern="1200" smtClean="0">
              <a:hlinkClick xmlns:r="http://schemas.openxmlformats.org/officeDocument/2006/relationships" r:id="rId4" tooltip="Cálculo lógico"/>
            </a:rPr>
            <a:t>cálculo lógico</a:t>
          </a:r>
          <a:r>
            <a:rPr lang="es-GT" sz="1400" b="0" i="0" kern="1200" smtClean="0"/>
            <a:t> es meramente una </a:t>
          </a:r>
          <a:r>
            <a:rPr lang="es-GT" sz="1400" b="0" i="0" kern="1200" smtClean="0">
              <a:hlinkClick xmlns:r="http://schemas.openxmlformats.org/officeDocument/2006/relationships" r:id="rId11" tooltip="Consecuencia lógica"/>
            </a:rPr>
            <a:t>consecuencia lógica</a:t>
          </a:r>
          <a:r>
            <a:rPr lang="es-GT" sz="1400" b="0" i="0" kern="1200" smtClean="0"/>
            <a:t> de las líneas que la preceden. No debería haber ningún elemento perteneciente a cualquier </a:t>
          </a:r>
          <a:r>
            <a:rPr lang="es-GT" sz="1400" b="0" i="0" kern="1200" smtClean="0">
              <a:hlinkClick xmlns:r="http://schemas.openxmlformats.org/officeDocument/2006/relationships" r:id="rId12" tooltip="Interpretación (lógica)"/>
            </a:rPr>
            <a:t>interpretación</a:t>
          </a:r>
          <a:r>
            <a:rPr lang="es-GT" sz="1400" b="0" i="0" kern="1200" smtClean="0"/>
            <a:t> del lenguaje encubierto en la naturaleza deductiva del sistema.</a:t>
          </a:r>
          <a:endParaRPr lang="es-GT" sz="1400" kern="1200" dirty="0"/>
        </a:p>
      </dsp:txBody>
      <dsp:txXfrm>
        <a:off x="6907113" y="1027271"/>
        <a:ext cx="3451026" cy="2157269"/>
      </dsp:txXfrm>
    </dsp:sp>
    <dsp:sp modelId="{5201A576-DE06-4417-A2CF-2D421E591E34}">
      <dsp:nvSpPr>
        <dsp:cNvPr id="0" name=""/>
        <dsp:cNvSpPr/>
      </dsp:nvSpPr>
      <dsp:spPr>
        <a:xfrm>
          <a:off x="0" y="3184540"/>
          <a:ext cx="10363200" cy="23969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20F01-6FA5-433A-88B0-84FC18DAB39D}">
      <dsp:nvSpPr>
        <dsp:cNvPr id="0" name=""/>
        <dsp:cNvSpPr/>
      </dsp:nvSpPr>
      <dsp:spPr>
        <a:xfrm>
          <a:off x="2700389" y="0"/>
          <a:ext cx="5070439" cy="2737226"/>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GT" sz="900" b="0" i="0" kern="1200" dirty="0" smtClean="0"/>
            <a:t>En las operaciones de </a:t>
          </a:r>
          <a:r>
            <a:rPr lang="es-GT" sz="900" b="0" i="0" kern="1200" dirty="0" smtClean="0">
              <a:hlinkClick xmlns:r="http://schemas.openxmlformats.org/officeDocument/2006/relationships" r:id="rId1" tooltip="Mantenimiento"/>
            </a:rPr>
            <a:t>mantenimiento</a:t>
          </a:r>
          <a:r>
            <a:rPr lang="es-GT" sz="900" b="0" i="0" kern="1200" dirty="0" smtClean="0"/>
            <a:t>, el </a:t>
          </a:r>
          <a:r>
            <a:rPr lang="es-GT" sz="900" b="1" i="0" kern="1200" dirty="0" smtClean="0"/>
            <a:t>mantenimiento preventivo</a:t>
          </a:r>
          <a:r>
            <a:rPr lang="es-GT" sz="900" b="0" i="0" kern="1200" dirty="0" smtClean="0"/>
            <a:t> es el destinado a la conservación de equipos o instalaciones mediante la realización de revisión y reparación que garanticen su buen funcionamiento y fiabilidad. El mantenimiento preventivo se realiza en equipos en condiciones de funcionamiento, por oposición al </a:t>
          </a:r>
          <a:r>
            <a:rPr lang="es-GT" sz="900" b="0" i="0" kern="1200" dirty="0" smtClean="0">
              <a:hlinkClick xmlns:r="http://schemas.openxmlformats.org/officeDocument/2006/relationships" r:id="rId2" tooltip="Mantenimiento correctivo"/>
            </a:rPr>
            <a:t>mantenimiento correctivo</a:t>
          </a:r>
          <a:r>
            <a:rPr lang="es-GT" sz="900" b="0" i="0" kern="1200" dirty="0" smtClean="0"/>
            <a:t> que repara o pone en condiciones de funcionamiento aquellos que dejaron de funcionar o están dañados.</a:t>
          </a:r>
          <a:endParaRPr lang="es-GT" sz="900" kern="1200" dirty="0"/>
        </a:p>
      </dsp:txBody>
      <dsp:txXfrm>
        <a:off x="3967999" y="1368613"/>
        <a:ext cx="2535219" cy="1368613"/>
      </dsp:txXfrm>
    </dsp:sp>
    <dsp:sp modelId="{79B247E2-096E-4C46-B99D-7025F17DD459}">
      <dsp:nvSpPr>
        <dsp:cNvPr id="0" name=""/>
        <dsp:cNvSpPr/>
      </dsp:nvSpPr>
      <dsp:spPr>
        <a:xfrm>
          <a:off x="385064" y="2737226"/>
          <a:ext cx="4887619" cy="2737226"/>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GT" sz="900" b="0" i="0" kern="1200" dirty="0" smtClean="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endParaRPr lang="es-GT" sz="900" kern="1200" dirty="0"/>
        </a:p>
      </dsp:txBody>
      <dsp:txXfrm>
        <a:off x="1606969" y="4105839"/>
        <a:ext cx="2443809" cy="1368613"/>
      </dsp:txXfrm>
    </dsp:sp>
    <dsp:sp modelId="{D73A6238-216C-4EAD-A1F0-8AA7FA2545F5}">
      <dsp:nvSpPr>
        <dsp:cNvPr id="0" name=""/>
        <dsp:cNvSpPr/>
      </dsp:nvSpPr>
      <dsp:spPr>
        <a:xfrm rot="10800000">
          <a:off x="2805827" y="2737226"/>
          <a:ext cx="4962866" cy="2737226"/>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GT" sz="2800" kern="1200" dirty="0" smtClean="0">
              <a:solidFill>
                <a:srgbClr val="FF0000"/>
              </a:solidFill>
            </a:rPr>
            <a:t>Mantenimiento </a:t>
          </a:r>
        </a:p>
        <a:p>
          <a:pPr lvl="0" algn="ctr" defTabSz="1244600">
            <a:lnSpc>
              <a:spcPct val="90000"/>
            </a:lnSpc>
            <a:spcBef>
              <a:spcPct val="0"/>
            </a:spcBef>
            <a:spcAft>
              <a:spcPct val="35000"/>
            </a:spcAft>
          </a:pPr>
          <a:r>
            <a:rPr lang="es-GT" sz="2800" kern="1200" dirty="0" smtClean="0">
              <a:solidFill>
                <a:srgbClr val="FF0000"/>
              </a:solidFill>
            </a:rPr>
            <a:t>Preventivo</a:t>
          </a:r>
          <a:endParaRPr lang="es-GT" sz="2800" kern="1200" dirty="0">
            <a:solidFill>
              <a:srgbClr val="FF0000"/>
            </a:solidFill>
          </a:endParaRPr>
        </a:p>
      </dsp:txBody>
      <dsp:txXfrm rot="10800000">
        <a:off x="4046543" y="2737226"/>
        <a:ext cx="2481433" cy="1368613"/>
      </dsp:txXfrm>
    </dsp:sp>
    <dsp:sp modelId="{A14E9415-DF5B-4B45-9B25-2922C4BB3043}">
      <dsp:nvSpPr>
        <dsp:cNvPr id="0" name=""/>
        <dsp:cNvSpPr/>
      </dsp:nvSpPr>
      <dsp:spPr>
        <a:xfrm>
          <a:off x="5328770" y="2737226"/>
          <a:ext cx="4657035" cy="2737226"/>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GT" sz="900" b="0" i="0" kern="1200" dirty="0" smtClean="0"/>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endParaRPr lang="es-GT" sz="900" kern="1200" dirty="0"/>
        </a:p>
      </dsp:txBody>
      <dsp:txXfrm>
        <a:off x="6493029" y="4105839"/>
        <a:ext cx="2328517" cy="13686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13893-D47A-4956-B9F7-0F9E44B94030}">
      <dsp:nvSpPr>
        <dsp:cNvPr id="0" name=""/>
        <dsp:cNvSpPr/>
      </dsp:nvSpPr>
      <dsp:spPr>
        <a:xfrm>
          <a:off x="329869" y="132582"/>
          <a:ext cx="9916402" cy="1540906"/>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3EC76F-C810-4D20-9051-660BCF40B06F}">
      <dsp:nvSpPr>
        <dsp:cNvPr id="0" name=""/>
        <dsp:cNvSpPr/>
      </dsp:nvSpPr>
      <dsp:spPr>
        <a:xfrm>
          <a:off x="317284" y="397746"/>
          <a:ext cx="3106741" cy="1841784"/>
        </a:xfrm>
        <a:prstGeom prst="roundRect">
          <a:avLst>
            <a:gd name="adj" fmla="val 10000"/>
          </a:avLst>
        </a:prstGeom>
        <a:blipFill rotWithShape="1">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8AF300-3837-488F-BDBB-41F285D4FD6D}">
      <dsp:nvSpPr>
        <dsp:cNvPr id="0" name=""/>
        <dsp:cNvSpPr/>
      </dsp:nvSpPr>
      <dsp:spPr>
        <a:xfrm rot="10800000" flipV="1">
          <a:off x="317284" y="2769859"/>
          <a:ext cx="3106741" cy="521795"/>
        </a:xfrm>
        <a:prstGeom prst="round2SameRect">
          <a:avLst>
            <a:gd name="adj1" fmla="val 10500"/>
            <a:gd name="adj2" fmla="val 0"/>
          </a:avLst>
        </a:prstGeom>
        <a:solidFill>
          <a:schemeClr val="accent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r>
            <a:rPr lang="es-GT" sz="1200" kern="1200" dirty="0" smtClean="0"/>
            <a:t>                            1				</a:t>
          </a:r>
          <a:endParaRPr lang="es-GT" sz="1200" kern="1200" dirty="0"/>
        </a:p>
      </dsp:txBody>
      <dsp:txXfrm rot="10800000">
        <a:off x="333331" y="2785906"/>
        <a:ext cx="3074647" cy="505748"/>
      </dsp:txXfrm>
    </dsp:sp>
    <dsp:sp modelId="{D2366C01-1764-4E45-8DAA-0B4AB8A797ED}">
      <dsp:nvSpPr>
        <dsp:cNvPr id="0" name=""/>
        <dsp:cNvSpPr/>
      </dsp:nvSpPr>
      <dsp:spPr>
        <a:xfrm>
          <a:off x="3734700" y="400024"/>
          <a:ext cx="3106741" cy="1809545"/>
        </a:xfrm>
        <a:prstGeom prst="roundRect">
          <a:avLst>
            <a:gd name="adj" fmla="val 10000"/>
          </a:avLst>
        </a:prstGeom>
        <a:blipFill rotWithShape="1">
          <a:blip xmlns:r="http://schemas.openxmlformats.org/officeDocument/2006/relationships" r:embed="rId2"/>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4FB227-ADFD-44F7-B3B6-1BADF13832AC}">
      <dsp:nvSpPr>
        <dsp:cNvPr id="0" name=""/>
        <dsp:cNvSpPr/>
      </dsp:nvSpPr>
      <dsp:spPr>
        <a:xfrm rot="10800000">
          <a:off x="3734700" y="2744454"/>
          <a:ext cx="3106741" cy="544922"/>
        </a:xfrm>
        <a:prstGeom prst="round2SameRect">
          <a:avLst>
            <a:gd name="adj1" fmla="val 10500"/>
            <a:gd name="adj2" fmla="val 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r>
            <a:rPr lang="es-GT" sz="1200" kern="1200" dirty="0" smtClean="0"/>
            <a:t>2</a:t>
          </a:r>
          <a:endParaRPr lang="es-GT" sz="1200" kern="1200" dirty="0"/>
        </a:p>
      </dsp:txBody>
      <dsp:txXfrm rot="10800000">
        <a:off x="3751458" y="2744454"/>
        <a:ext cx="3073225" cy="528164"/>
      </dsp:txXfrm>
    </dsp:sp>
    <dsp:sp modelId="{FCB123FE-916E-44C6-9B9D-B8C8FBD1E768}">
      <dsp:nvSpPr>
        <dsp:cNvPr id="0" name=""/>
        <dsp:cNvSpPr/>
      </dsp:nvSpPr>
      <dsp:spPr>
        <a:xfrm>
          <a:off x="7152116" y="399354"/>
          <a:ext cx="3106741" cy="1827139"/>
        </a:xfrm>
        <a:prstGeom prst="roundRect">
          <a:avLst>
            <a:gd name="adj" fmla="val 10000"/>
          </a:avLst>
        </a:prstGeom>
        <a:blipFill rotWithShape="1">
          <a:blip xmlns:r="http://schemas.openxmlformats.org/officeDocument/2006/relationships" r:embed="rId3"/>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3511CA-FF33-42F2-89B5-4A67FE655DFE}">
      <dsp:nvSpPr>
        <dsp:cNvPr id="0" name=""/>
        <dsp:cNvSpPr/>
      </dsp:nvSpPr>
      <dsp:spPr>
        <a:xfrm rot="10800000">
          <a:off x="7152116" y="2760039"/>
          <a:ext cx="3106741" cy="530006"/>
        </a:xfrm>
        <a:prstGeom prst="round2SameRect">
          <a:avLst>
            <a:gd name="adj1" fmla="val 10500"/>
            <a:gd name="adj2" fmla="val 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r>
            <a:rPr lang="es-GT" sz="1200" kern="1200" dirty="0" smtClean="0"/>
            <a:t>3</a:t>
          </a:r>
          <a:endParaRPr lang="es-GT" sz="1200" kern="1200" dirty="0"/>
        </a:p>
      </dsp:txBody>
      <dsp:txXfrm rot="10800000">
        <a:off x="7168416" y="2760039"/>
        <a:ext cx="3074141" cy="513706"/>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3.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7/7/2017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7/7/2017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7/7/2017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00699" y="2991799"/>
            <a:ext cx="9134106" cy="3621944"/>
          </a:xfrm>
        </p:spPr>
        <p:txBody>
          <a:bodyPr anchor="t">
            <a:normAutofit/>
          </a:bodyPr>
          <a:lstStyle/>
          <a:p>
            <a:pPr>
              <a:lnSpc>
                <a:spcPct val="100000"/>
              </a:lnSpc>
            </a:pPr>
            <a:r>
              <a:rPr lang="es-GT" sz="1600" dirty="0" smtClean="0"/>
              <a:t>Nombre : Oswaldo Josué </a:t>
            </a:r>
            <a:r>
              <a:rPr lang="es-GT" sz="1600" dirty="0" err="1" smtClean="0"/>
              <a:t>Diaz</a:t>
            </a:r>
            <a:r>
              <a:rPr lang="es-GT" sz="1600" dirty="0" smtClean="0"/>
              <a:t> Aldana</a:t>
            </a:r>
            <a:br>
              <a:rPr lang="es-GT" sz="1600" dirty="0" smtClean="0"/>
            </a:br>
            <a:r>
              <a:rPr lang="es-GT" sz="1600" dirty="0"/>
              <a:t/>
            </a:r>
            <a:br>
              <a:rPr lang="es-GT" sz="1600" dirty="0"/>
            </a:br>
            <a:r>
              <a:rPr lang="es-GT" sz="1600" dirty="0" smtClean="0"/>
              <a:t>Grado: 5to bachillerato en computación </a:t>
            </a:r>
            <a:br>
              <a:rPr lang="es-GT" sz="1600" dirty="0" smtClean="0"/>
            </a:br>
            <a:r>
              <a:rPr lang="es-GT" sz="1600" dirty="0"/>
              <a:t/>
            </a:r>
            <a:br>
              <a:rPr lang="es-GT" sz="1600" dirty="0"/>
            </a:br>
            <a:r>
              <a:rPr lang="es-GT" sz="1600" dirty="0" smtClean="0"/>
              <a:t>sección: ”B”</a:t>
            </a:r>
            <a:br>
              <a:rPr lang="es-GT" sz="1600" dirty="0" smtClean="0"/>
            </a:br>
            <a:r>
              <a:rPr lang="es-GT" sz="1600" dirty="0" smtClean="0"/>
              <a:t/>
            </a:r>
            <a:br>
              <a:rPr lang="es-GT" sz="1600" dirty="0" smtClean="0"/>
            </a:br>
            <a:r>
              <a:rPr lang="es-GT" sz="1600" dirty="0" smtClean="0"/>
              <a:t>Jornada Matutina </a:t>
            </a:r>
            <a:br>
              <a:rPr lang="es-GT" sz="1600" dirty="0" smtClean="0"/>
            </a:br>
            <a:r>
              <a:rPr lang="es-GT" sz="1600" dirty="0"/>
              <a:t/>
            </a:r>
            <a:br>
              <a:rPr lang="es-GT" sz="1600" dirty="0"/>
            </a:br>
            <a:r>
              <a:rPr lang="es-GT" sz="1600" dirty="0" smtClean="0"/>
              <a:t>CLAVE:10</a:t>
            </a:r>
            <a:endParaRPr lang="es-GT" sz="1600" dirty="0"/>
          </a:p>
        </p:txBody>
      </p:sp>
      <p:sp>
        <p:nvSpPr>
          <p:cNvPr id="4" name="Rectángulo 3"/>
          <p:cNvSpPr/>
          <p:nvPr/>
        </p:nvSpPr>
        <p:spPr>
          <a:xfrm>
            <a:off x="3039972" y="1501790"/>
            <a:ext cx="6255560" cy="923330"/>
          </a:xfrm>
          <a:prstGeom prst="rect">
            <a:avLst/>
          </a:prstGeom>
          <a:noFill/>
        </p:spPr>
        <p:txBody>
          <a:bodyPr wrap="none" lIns="91440" tIns="45720" rIns="91440" bIns="45720">
            <a:prstTxWarp prst="textArchUp">
              <a:avLst/>
            </a:prstTxWarp>
            <a:spAutoFit/>
          </a:bodyPr>
          <a:lstStyle/>
          <a:p>
            <a:pPr algn="ctr"/>
            <a:r>
              <a:rPr lang="es-E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Liceo Compu-Market </a:t>
            </a: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5" name="Imagen 4"/>
          <p:cNvPicPr>
            <a:picLocks noChangeAspect="1"/>
          </p:cNvPicPr>
          <p:nvPr/>
        </p:nvPicPr>
        <p:blipFill>
          <a:blip r:embed="rId2"/>
          <a:stretch>
            <a:fillRect/>
          </a:stretch>
        </p:blipFill>
        <p:spPr>
          <a:xfrm>
            <a:off x="363775" y="3864670"/>
            <a:ext cx="3531819" cy="2648864"/>
          </a:xfrm>
          <a:prstGeom prst="rect">
            <a:avLst/>
          </a:prstGeom>
        </p:spPr>
      </p:pic>
    </p:spTree>
    <p:extLst>
      <p:ext uri="{BB962C8B-B14F-4D97-AF65-F5344CB8AC3E}">
        <p14:creationId xmlns:p14="http://schemas.microsoft.com/office/powerpoint/2010/main" val="2660646637"/>
      </p:ext>
    </p:extLst>
  </p:cSld>
  <p:clrMapOvr>
    <a:masterClrMapping/>
  </p:clrMapOvr>
  <mc:AlternateContent xmlns:mc="http://schemas.openxmlformats.org/markup-compatibility/2006">
    <mc:Choice xmlns:p14="http://schemas.microsoft.com/office/powerpoint/2010/main" Requires="p14">
      <p:transition spd="slow" p14:dur="500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ppt_x</p:attrName>
                                        </p:attrNameLst>
                                      </p:cBhvr>
                                      <p:tavLst>
                                        <p:tav tm="0">
                                          <p:val>
                                            <p:strVal val="#ppt_x"/>
                                          </p:val>
                                        </p:tav>
                                        <p:tav tm="100000">
                                          <p:val>
                                            <p:strVal val="#ppt_x"/>
                                          </p:val>
                                        </p:tav>
                                      </p:tavLst>
                                    </p:anim>
                                    <p:anim calcmode="lin" valueType="num">
                                      <p:cBhvr>
                                        <p:cTn id="9" dur="2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2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mph" presetSubtype="0" fill="hold" grpId="1" nodeType="clickEffect">
                                  <p:stCondLst>
                                    <p:cond delay="0"/>
                                  </p:stCondLst>
                                  <p:childTnLst>
                                    <p:animRot by="21600000">
                                      <p:cBhvr>
                                        <p:cTn id="23"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5" y="618517"/>
            <a:ext cx="10364451" cy="984815"/>
          </a:xfrm>
        </p:spPr>
        <p:txBody>
          <a:bodyPr/>
          <a:lstStyle/>
          <a:p>
            <a:r>
              <a:rPr lang="es-GT" dirty="0" smtClean="0"/>
              <a:t>Mantenimiento Deductivo </a:t>
            </a:r>
            <a:endParaRPr lang="es-GT" dirty="0"/>
          </a:p>
        </p:txBody>
      </p:sp>
      <p:graphicFrame>
        <p:nvGraphicFramePr>
          <p:cNvPr id="4" name="Marcador de contenido 3"/>
          <p:cNvGraphicFramePr>
            <a:graphicFrameLocks noGrp="1"/>
          </p:cNvGraphicFramePr>
          <p:nvPr>
            <p:ph sz="quarter" idx="13"/>
            <p:extLst>
              <p:ext uri="{D42A27DB-BD31-4B8C-83A1-F6EECF244321}">
                <p14:modId xmlns:p14="http://schemas.microsoft.com/office/powerpoint/2010/main" val="1438921428"/>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p:cNvPicPr>
            <a:picLocks noChangeAspect="1"/>
          </p:cNvPicPr>
          <p:nvPr/>
        </p:nvPicPr>
        <p:blipFill>
          <a:blip r:embed="rId7"/>
          <a:stretch>
            <a:fillRect/>
          </a:stretch>
        </p:blipFill>
        <p:spPr>
          <a:xfrm>
            <a:off x="436192" y="133893"/>
            <a:ext cx="2432267" cy="2223787"/>
          </a:xfrm>
          <a:prstGeom prst="rect">
            <a:avLst/>
          </a:prstGeom>
        </p:spPr>
      </p:pic>
    </p:spTree>
    <p:extLst>
      <p:ext uri="{BB962C8B-B14F-4D97-AF65-F5344CB8AC3E}">
        <p14:creationId xmlns:p14="http://schemas.microsoft.com/office/powerpoint/2010/main" val="293797979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3815992890"/>
              </p:ext>
            </p:extLst>
          </p:nvPr>
        </p:nvGraphicFramePr>
        <p:xfrm>
          <a:off x="513567" y="663880"/>
          <a:ext cx="10659649" cy="5474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3476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sz="quarter" idx="13"/>
          </p:nvPr>
        </p:nvPicPr>
        <p:blipFill>
          <a:blip r:embed="rId2"/>
          <a:stretch>
            <a:fillRect/>
          </a:stretch>
        </p:blipFill>
        <p:spPr>
          <a:xfrm>
            <a:off x="930253" y="2082484"/>
            <a:ext cx="2790825" cy="1638300"/>
          </a:xfrm>
          <a:prstGeom prst="rect">
            <a:avLst/>
          </a:prstGeom>
        </p:spPr>
      </p:pic>
      <p:sp>
        <p:nvSpPr>
          <p:cNvPr id="4" name="Rectángulo 3"/>
          <p:cNvSpPr/>
          <p:nvPr/>
        </p:nvSpPr>
        <p:spPr>
          <a:xfrm>
            <a:off x="2040582" y="1063379"/>
            <a:ext cx="7735066" cy="923330"/>
          </a:xfrm>
          <a:prstGeom prst="rect">
            <a:avLst/>
          </a:prstGeom>
          <a:noFill/>
        </p:spPr>
        <p:txBody>
          <a:bodyPr wrap="none" lIns="91440" tIns="45720" rIns="91440" bIns="45720">
            <a:prstTxWarp prst="textArchUp">
              <a:avLst/>
            </a:prstTxWarp>
            <a:spAutoFit/>
          </a:bodyPr>
          <a:lstStyle/>
          <a:p>
            <a:pPr algn="ctr"/>
            <a:r>
              <a:rPr lang="es-ES" sz="5400" b="1" cap="none" spc="0" dirty="0" smtClean="0">
                <a:ln w="12700">
                  <a:solidFill>
                    <a:schemeClr val="bg1"/>
                  </a:solidFill>
                  <a:prstDash val="solid"/>
                </a:ln>
                <a:solidFill>
                  <a:srgbClr val="92D050"/>
                </a:solidFill>
                <a:effectLst>
                  <a:outerShdw dist="38100" dir="2640000" algn="bl" rotWithShape="0">
                    <a:schemeClr val="accent1"/>
                  </a:outerShdw>
                </a:effectLst>
              </a:rPr>
              <a:t>Mantenimiento Preventivo</a:t>
            </a:r>
            <a:endParaRPr lang="es-ES" sz="5400" b="1" cap="none" spc="0" dirty="0">
              <a:ln w="12700">
                <a:solidFill>
                  <a:schemeClr val="bg1"/>
                </a:solidFill>
                <a:prstDash val="solid"/>
              </a:ln>
              <a:solidFill>
                <a:srgbClr val="92D050"/>
              </a:solidFill>
              <a:effectLst>
                <a:outerShdw dist="38100" dir="2640000" algn="bl" rotWithShape="0">
                  <a:schemeClr val="accent1"/>
                </a:outerShdw>
              </a:effectLst>
            </a:endParaRPr>
          </a:p>
        </p:txBody>
      </p:sp>
      <p:pic>
        <p:nvPicPr>
          <p:cNvPr id="6" name="Imagen 5"/>
          <p:cNvPicPr>
            <a:picLocks noChangeAspect="1"/>
          </p:cNvPicPr>
          <p:nvPr/>
        </p:nvPicPr>
        <p:blipFill>
          <a:blip r:embed="rId3"/>
          <a:stretch>
            <a:fillRect/>
          </a:stretch>
        </p:blipFill>
        <p:spPr>
          <a:xfrm>
            <a:off x="4674627" y="4308823"/>
            <a:ext cx="2466975" cy="1847850"/>
          </a:xfrm>
          <a:prstGeom prst="rect">
            <a:avLst/>
          </a:prstGeom>
        </p:spPr>
      </p:pic>
      <p:pic>
        <p:nvPicPr>
          <p:cNvPr id="7" name="Imagen 6"/>
          <p:cNvPicPr>
            <a:picLocks noChangeAspect="1"/>
          </p:cNvPicPr>
          <p:nvPr/>
        </p:nvPicPr>
        <p:blipFill>
          <a:blip r:embed="rId4"/>
          <a:stretch>
            <a:fillRect/>
          </a:stretch>
        </p:blipFill>
        <p:spPr>
          <a:xfrm>
            <a:off x="8581698" y="2028367"/>
            <a:ext cx="2619375" cy="1743075"/>
          </a:xfrm>
          <a:prstGeom prst="rect">
            <a:avLst/>
          </a:prstGeom>
        </p:spPr>
      </p:pic>
    </p:spTree>
    <p:extLst>
      <p:ext uri="{BB962C8B-B14F-4D97-AF65-F5344CB8AC3E}">
        <p14:creationId xmlns:p14="http://schemas.microsoft.com/office/powerpoint/2010/main" val="2714071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5"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2000"/>
                                        <p:tgtEl>
                                          <p:spTgt spid="4"/>
                                        </p:tgtEl>
                                      </p:cBhvr>
                                    </p:animEffect>
                                    <p:anim calcmode="lin" valueType="num">
                                      <p:cBhvr>
                                        <p:cTn id="25" dur="2000" fill="hold"/>
                                        <p:tgtEl>
                                          <p:spTgt spid="4"/>
                                        </p:tgtEl>
                                        <p:attrNameLst>
                                          <p:attrName>ppt_w</p:attrName>
                                        </p:attrNameLst>
                                      </p:cBhvr>
                                      <p:tavLst>
                                        <p:tav tm="0" fmla="#ppt_w*sin(2.5*pi*$)">
                                          <p:val>
                                            <p:fltVal val="0"/>
                                          </p:val>
                                        </p:tav>
                                        <p:tav tm="100000">
                                          <p:val>
                                            <p:fltVal val="1"/>
                                          </p:val>
                                        </p:tav>
                                      </p:tavLst>
                                    </p:anim>
                                    <p:anim calcmode="lin" valueType="num">
                                      <p:cBhvr>
                                        <p:cTn id="26"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solidFill>
                  <a:srgbClr val="FF0000"/>
                </a:solidFill>
                <a:latin typeface="Adobe Caslon Pro Bold" panose="0205070206050A020403" pitchFamily="18" charset="0"/>
              </a:rPr>
              <a:t>Mantenimiento Correctivo</a:t>
            </a:r>
            <a:endParaRPr lang="es-GT" dirty="0">
              <a:solidFill>
                <a:srgbClr val="FF0000"/>
              </a:solidFill>
              <a:latin typeface="Adobe Caslon Pro Bold" panose="0205070206050A020403" pitchFamily="18" charset="0"/>
            </a:endParaRPr>
          </a:p>
        </p:txBody>
      </p:sp>
      <p:sp>
        <p:nvSpPr>
          <p:cNvPr id="3" name="Marcador de contenido 2"/>
          <p:cNvSpPr>
            <a:spLocks noGrp="1"/>
          </p:cNvSpPr>
          <p:nvPr>
            <p:ph sz="quarter" idx="13"/>
          </p:nvPr>
        </p:nvSpPr>
        <p:spPr/>
        <p:txBody>
          <a:bodyPr>
            <a:normAutofit fontScale="92500" lnSpcReduction="20000"/>
          </a:bodyPr>
          <a:lstStyle/>
          <a:p>
            <a:r>
              <a:rPr lang="es-GT" dirty="0"/>
              <a:t>Se denomina </a:t>
            </a:r>
            <a:r>
              <a:rPr lang="es-GT" b="1" dirty="0"/>
              <a:t>mantenimiento correctivo</a:t>
            </a:r>
            <a:r>
              <a:rPr lang="es-GT" dirty="0"/>
              <a:t>, aquel que corrige los defectos observados en los equipamientos o instalaciones, es la forma más básica de mantenimiento y consiste en localizar averías o defectos y corregirlos o repararlos. Históricamente es el primer concepto de mantenimiento y el único hasta la Primera Guerra Mundial, dada la simplicidad de las máquinas, equipamientos e instalaciones de la época. El mantenimiento era sinónimo de reparar aquello que estaba averiado.</a:t>
            </a:r>
          </a:p>
          <a:p>
            <a:r>
              <a:rPr lang="es-GT" dirty="0"/>
              <a:t>Este mantenimiento que se realiza luego que ocurra una falla o avería en el equipo que por su naturaleza no pueden planificarse en el tiempo, presenta costos por reparación y repuestos no presupuestadas, pues puede implicar el cambio de algunas piezas del equipo en caso de ser necesario.</a:t>
            </a:r>
          </a:p>
          <a:p>
            <a:endParaRPr lang="es-GT" dirty="0"/>
          </a:p>
        </p:txBody>
      </p:sp>
    </p:spTree>
    <p:extLst>
      <p:ext uri="{BB962C8B-B14F-4D97-AF65-F5344CB8AC3E}">
        <p14:creationId xmlns:p14="http://schemas.microsoft.com/office/powerpoint/2010/main" val="3738785623"/>
      </p:ext>
    </p:extLst>
  </p:cSld>
  <p:clrMapOvr>
    <a:masterClrMapping/>
  </p:clrMapOvr>
  <mc:AlternateContent xmlns:mc="http://schemas.openxmlformats.org/markup-compatibility/2006">
    <mc:Choice xmlns:p14="http://schemas.microsoft.com/office/powerpoint/2010/main" Requires="p14">
      <p:transition spd="slow" p14:dur="40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2" presetClass="emph" presetSubtype="0" fill="hold" grpId="1" nodeType="clickEffect">
                                  <p:stCondLst>
                                    <p:cond delay="0"/>
                                  </p:stCondLst>
                                  <p:childTnLst>
                                    <p:animRot by="120000">
                                      <p:cBhvr>
                                        <p:cTn id="25" dur="100" fill="hold">
                                          <p:stCondLst>
                                            <p:cond delay="0"/>
                                          </p:stCondLst>
                                        </p:cTn>
                                        <p:tgtEl>
                                          <p:spTgt spid="3">
                                            <p:txEl>
                                              <p:pRg st="0" end="0"/>
                                            </p:txEl>
                                          </p:spTgt>
                                        </p:tgtEl>
                                        <p:attrNameLst>
                                          <p:attrName>r</p:attrName>
                                        </p:attrNameLst>
                                      </p:cBhvr>
                                    </p:animRot>
                                    <p:animRot by="-240000">
                                      <p:cBhvr>
                                        <p:cTn id="26" dur="200" fill="hold">
                                          <p:stCondLst>
                                            <p:cond delay="200"/>
                                          </p:stCondLst>
                                        </p:cTn>
                                        <p:tgtEl>
                                          <p:spTgt spid="3">
                                            <p:txEl>
                                              <p:pRg st="0" end="0"/>
                                            </p:txEl>
                                          </p:spTgt>
                                        </p:tgtEl>
                                        <p:attrNameLst>
                                          <p:attrName>r</p:attrName>
                                        </p:attrNameLst>
                                      </p:cBhvr>
                                    </p:animRot>
                                    <p:animRot by="240000">
                                      <p:cBhvr>
                                        <p:cTn id="27" dur="200" fill="hold">
                                          <p:stCondLst>
                                            <p:cond delay="400"/>
                                          </p:stCondLst>
                                        </p:cTn>
                                        <p:tgtEl>
                                          <p:spTgt spid="3">
                                            <p:txEl>
                                              <p:pRg st="0" end="0"/>
                                            </p:txEl>
                                          </p:spTgt>
                                        </p:tgtEl>
                                        <p:attrNameLst>
                                          <p:attrName>r</p:attrName>
                                        </p:attrNameLst>
                                      </p:cBhvr>
                                    </p:animRot>
                                    <p:animRot by="-240000">
                                      <p:cBhvr>
                                        <p:cTn id="28" dur="200" fill="hold">
                                          <p:stCondLst>
                                            <p:cond delay="600"/>
                                          </p:stCondLst>
                                        </p:cTn>
                                        <p:tgtEl>
                                          <p:spTgt spid="3">
                                            <p:txEl>
                                              <p:pRg st="0" end="0"/>
                                            </p:txEl>
                                          </p:spTgt>
                                        </p:tgtEl>
                                        <p:attrNameLst>
                                          <p:attrName>r</p:attrName>
                                        </p:attrNameLst>
                                      </p:cBhvr>
                                    </p:animRot>
                                    <p:animRot by="120000">
                                      <p:cBhvr>
                                        <p:cTn id="29" dur="200" fill="hold">
                                          <p:stCondLst>
                                            <p:cond delay="800"/>
                                          </p:stCondLst>
                                        </p:cTn>
                                        <p:tgtEl>
                                          <p:spTgt spid="3">
                                            <p:txEl>
                                              <p:pRg st="0" end="0"/>
                                            </p:txEl>
                                          </p:spTgt>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32" presetClass="emph" presetSubtype="0" fill="hold" grpId="1" nodeType="clickEffect">
                                  <p:stCondLst>
                                    <p:cond delay="0"/>
                                  </p:stCondLst>
                                  <p:childTnLst>
                                    <p:animRot by="120000">
                                      <p:cBhvr>
                                        <p:cTn id="33" dur="100" fill="hold">
                                          <p:stCondLst>
                                            <p:cond delay="0"/>
                                          </p:stCondLst>
                                        </p:cTn>
                                        <p:tgtEl>
                                          <p:spTgt spid="3">
                                            <p:txEl>
                                              <p:pRg st="1" end="1"/>
                                            </p:txEl>
                                          </p:spTgt>
                                        </p:tgtEl>
                                        <p:attrNameLst>
                                          <p:attrName>r</p:attrName>
                                        </p:attrNameLst>
                                      </p:cBhvr>
                                    </p:animRot>
                                    <p:animRot by="-240000">
                                      <p:cBhvr>
                                        <p:cTn id="34" dur="200" fill="hold">
                                          <p:stCondLst>
                                            <p:cond delay="200"/>
                                          </p:stCondLst>
                                        </p:cTn>
                                        <p:tgtEl>
                                          <p:spTgt spid="3">
                                            <p:txEl>
                                              <p:pRg st="1" end="1"/>
                                            </p:txEl>
                                          </p:spTgt>
                                        </p:tgtEl>
                                        <p:attrNameLst>
                                          <p:attrName>r</p:attrName>
                                        </p:attrNameLst>
                                      </p:cBhvr>
                                    </p:animRot>
                                    <p:animRot by="240000">
                                      <p:cBhvr>
                                        <p:cTn id="35" dur="200" fill="hold">
                                          <p:stCondLst>
                                            <p:cond delay="400"/>
                                          </p:stCondLst>
                                        </p:cTn>
                                        <p:tgtEl>
                                          <p:spTgt spid="3">
                                            <p:txEl>
                                              <p:pRg st="1" end="1"/>
                                            </p:txEl>
                                          </p:spTgt>
                                        </p:tgtEl>
                                        <p:attrNameLst>
                                          <p:attrName>r</p:attrName>
                                        </p:attrNameLst>
                                      </p:cBhvr>
                                    </p:animRot>
                                    <p:animRot by="-240000">
                                      <p:cBhvr>
                                        <p:cTn id="36" dur="200" fill="hold">
                                          <p:stCondLst>
                                            <p:cond delay="600"/>
                                          </p:stCondLst>
                                        </p:cTn>
                                        <p:tgtEl>
                                          <p:spTgt spid="3">
                                            <p:txEl>
                                              <p:pRg st="1" end="1"/>
                                            </p:txEl>
                                          </p:spTgt>
                                        </p:tgtEl>
                                        <p:attrNameLst>
                                          <p:attrName>r</p:attrName>
                                        </p:attrNameLst>
                                      </p:cBhvr>
                                    </p:animRot>
                                    <p:animRot by="120000">
                                      <p:cBhvr>
                                        <p:cTn id="37" dur="200" fill="hold">
                                          <p:stCondLst>
                                            <p:cond delay="800"/>
                                          </p:stCondLst>
                                        </p:cTn>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077180" y="750229"/>
            <a:ext cx="7787132" cy="923330"/>
          </a:xfrm>
          <a:prstGeom prst="rect">
            <a:avLst/>
          </a:prstGeom>
          <a:noFill/>
        </p:spPr>
        <p:txBody>
          <a:bodyPr wrap="none" lIns="91440" tIns="45720" rIns="91440" bIns="45720">
            <a:prstTxWarp prst="textCurveUp">
              <a:avLst/>
            </a:prstTxWarp>
            <a:spAutoFit/>
          </a:bodyPr>
          <a:lstStyle/>
          <a:p>
            <a:pPr algn="ctr"/>
            <a:r>
              <a:rPr lang="es-ES" sz="5400" b="1" dirty="0" smtClean="0">
                <a:ln w="9525">
                  <a:solidFill>
                    <a:schemeClr val="bg1"/>
                  </a:solidFill>
                  <a:prstDash val="solid"/>
                </a:ln>
                <a:effectLst>
                  <a:outerShdw blurRad="12700" dist="38100" dir="2700000" algn="tl" rotWithShape="0">
                    <a:schemeClr val="bg1">
                      <a:lumMod val="50000"/>
                    </a:schemeClr>
                  </a:outerShdw>
                </a:effectLst>
              </a:rPr>
              <a:t>Mantenimiento Correctivo </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graphicFrame>
        <p:nvGraphicFramePr>
          <p:cNvPr id="7" name="Marcador de contenido 6"/>
          <p:cNvGraphicFramePr>
            <a:graphicFrameLocks noGrp="1"/>
          </p:cNvGraphicFramePr>
          <p:nvPr>
            <p:ph sz="quarter" idx="13"/>
            <p:extLst>
              <p:ext uri="{D42A27DB-BD31-4B8C-83A1-F6EECF244321}">
                <p14:modId xmlns:p14="http://schemas.microsoft.com/office/powerpoint/2010/main" val="1856939552"/>
              </p:ext>
            </p:extLst>
          </p:nvPr>
        </p:nvGraphicFramePr>
        <p:xfrm>
          <a:off x="701458" y="2366963"/>
          <a:ext cx="10576142"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1478879"/>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7" grpId="0">
        <p:bldAsOne/>
      </p:bldGraphic>
    </p:bldLst>
  </p:timing>
</p:sld>
</file>

<file path=ppt/theme/theme1.xml><?xml version="1.0" encoding="utf-8"?>
<a:theme xmlns:a="http://schemas.openxmlformats.org/drawingml/2006/main" name="Gota">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TM04033925[[fn=Gota]]</Template>
  <TotalTime>28</TotalTime>
  <Words>159</Words>
  <Application>Microsoft Office PowerPoint</Application>
  <PresentationFormat>Panorámica</PresentationFormat>
  <Paragraphs>20</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Adobe Caslon Pro Bold</vt:lpstr>
      <vt:lpstr>Arial</vt:lpstr>
      <vt:lpstr>Tw Cen MT</vt:lpstr>
      <vt:lpstr>Gota</vt:lpstr>
      <vt:lpstr>Nombre : Oswaldo Josué Diaz Aldana  Grado: 5to bachillerato en computación   sección: ”B”  Jornada Matutina   CLAVE:10</vt:lpstr>
      <vt:lpstr>Mantenimiento Deductivo </vt:lpstr>
      <vt:lpstr>Presentación de PowerPoint</vt:lpstr>
      <vt:lpstr>Presentación de PowerPoint</vt:lpstr>
      <vt:lpstr>Mantenimiento Correctivo</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Nombre : Oswaldo Josué Diaz Aldana  Grado: 5to bachillerato en computación   sección: ”B”  Jornada Matutina   CLAVE:10</dc:title>
  <dc:creator>estudiante de Liceo Compu-market</dc:creator>
  <cp:lastModifiedBy>estudiante de Liceo Compu-market</cp:lastModifiedBy>
  <cp:revision>4</cp:revision>
  <dcterms:created xsi:type="dcterms:W3CDTF">2017-07-07T22:56:57Z</dcterms:created>
  <dcterms:modified xsi:type="dcterms:W3CDTF">2017-07-07T23:24:59Z</dcterms:modified>
</cp:coreProperties>
</file>