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F24C3C-62D2-473A-BA55-A9F86BB63CAD}" type="datetimeFigureOut">
              <a:rPr lang="es-GT" smtClean="0"/>
              <a:t>22/05/2017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4599C4A-D9A0-4A63-8C83-07E5A3248B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7305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4C3C-62D2-473A-BA55-A9F86BB63CAD}" type="datetimeFigureOut">
              <a:rPr lang="es-GT" smtClean="0"/>
              <a:t>22/05/2017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9C4A-D9A0-4A63-8C83-07E5A3248B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8818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4C3C-62D2-473A-BA55-A9F86BB63CAD}" type="datetimeFigureOut">
              <a:rPr lang="es-GT" smtClean="0"/>
              <a:t>22/05/2017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9C4A-D9A0-4A63-8C83-07E5A3248B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7232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4C3C-62D2-473A-BA55-A9F86BB63CAD}" type="datetimeFigureOut">
              <a:rPr lang="es-GT" smtClean="0"/>
              <a:t>22/05/2017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9C4A-D9A0-4A63-8C83-07E5A3248B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18142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4C3C-62D2-473A-BA55-A9F86BB63CAD}" type="datetimeFigureOut">
              <a:rPr lang="es-GT" smtClean="0"/>
              <a:t>22/05/2017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9C4A-D9A0-4A63-8C83-07E5A3248B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195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4C3C-62D2-473A-BA55-A9F86BB63CAD}" type="datetimeFigureOut">
              <a:rPr lang="es-GT" smtClean="0"/>
              <a:t>22/05/2017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9C4A-D9A0-4A63-8C83-07E5A3248B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48300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4C3C-62D2-473A-BA55-A9F86BB63CAD}" type="datetimeFigureOut">
              <a:rPr lang="es-GT" smtClean="0"/>
              <a:t>22/05/2017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9C4A-D9A0-4A63-8C83-07E5A3248B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02313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F24C3C-62D2-473A-BA55-A9F86BB63CAD}" type="datetimeFigureOut">
              <a:rPr lang="es-GT" smtClean="0"/>
              <a:t>22/05/2017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9C4A-D9A0-4A63-8C83-07E5A3248B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6016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F24C3C-62D2-473A-BA55-A9F86BB63CAD}" type="datetimeFigureOut">
              <a:rPr lang="es-GT" smtClean="0"/>
              <a:t>22/05/2017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9C4A-D9A0-4A63-8C83-07E5A3248B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0185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4C3C-62D2-473A-BA55-A9F86BB63CAD}" type="datetimeFigureOut">
              <a:rPr lang="es-GT" smtClean="0"/>
              <a:t>22/05/2017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9C4A-D9A0-4A63-8C83-07E5A3248B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48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4C3C-62D2-473A-BA55-A9F86BB63CAD}" type="datetimeFigureOut">
              <a:rPr lang="es-GT" smtClean="0"/>
              <a:t>22/05/2017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9C4A-D9A0-4A63-8C83-07E5A3248B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8042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4C3C-62D2-473A-BA55-A9F86BB63CAD}" type="datetimeFigureOut">
              <a:rPr lang="es-GT" smtClean="0"/>
              <a:t>22/05/2017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9C4A-D9A0-4A63-8C83-07E5A3248B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656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4C3C-62D2-473A-BA55-A9F86BB63CAD}" type="datetimeFigureOut">
              <a:rPr lang="es-GT" smtClean="0"/>
              <a:t>22/05/2017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9C4A-D9A0-4A63-8C83-07E5A3248B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798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4C3C-62D2-473A-BA55-A9F86BB63CAD}" type="datetimeFigureOut">
              <a:rPr lang="es-GT" smtClean="0"/>
              <a:t>22/05/2017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9C4A-D9A0-4A63-8C83-07E5A3248B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4906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4C3C-62D2-473A-BA55-A9F86BB63CAD}" type="datetimeFigureOut">
              <a:rPr lang="es-GT" smtClean="0"/>
              <a:t>22/05/2017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9C4A-D9A0-4A63-8C83-07E5A3248B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5763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4C3C-62D2-473A-BA55-A9F86BB63CAD}" type="datetimeFigureOut">
              <a:rPr lang="es-GT" smtClean="0"/>
              <a:t>22/05/2017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9C4A-D9A0-4A63-8C83-07E5A3248B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8778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4C3C-62D2-473A-BA55-A9F86BB63CAD}" type="datetimeFigureOut">
              <a:rPr lang="es-GT" smtClean="0"/>
              <a:t>22/05/2017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9C4A-D9A0-4A63-8C83-07E5A3248B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3185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tx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F24C3C-62D2-473A-BA55-A9F86BB63CAD}" type="datetimeFigureOut">
              <a:rPr lang="es-GT" smtClean="0"/>
              <a:t>22/05/2017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G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4599C4A-D9A0-4A63-8C83-07E5A3248B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1211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grafias.com/trabajos15/transf-calor/transf-calor.shtml" TargetMode="External"/><Relationship Id="rId2" Type="http://schemas.openxmlformats.org/officeDocument/2006/relationships/hyperlink" Target="http://www.monografias.com/trabajos14/problemadelagua/problemadelagua.s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Biota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es.wikipedia.org/wiki/Sustancia_qu%C3%ADmic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Salud_humana" TargetMode="External"/><Relationship Id="rId5" Type="http://schemas.openxmlformats.org/officeDocument/2006/relationships/hyperlink" Target="https://es.wikipedia.org/wiki/Animal" TargetMode="External"/><Relationship Id="rId4" Type="http://schemas.openxmlformats.org/officeDocument/2006/relationships/hyperlink" Target="https://es.wikipedia.org/wiki/Planta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Gradiente_electroqu%C3%ADmico" TargetMode="External"/><Relationship Id="rId3" Type="http://schemas.openxmlformats.org/officeDocument/2006/relationships/hyperlink" Target="https://es.wikipedia.org/wiki/Agua" TargetMode="External"/><Relationship Id="rId7" Type="http://schemas.openxmlformats.org/officeDocument/2006/relationships/hyperlink" Target="https://es.wikipedia.org/wiki/Refrigeraci%C3%B3n" TargetMode="External"/><Relationship Id="rId12" Type="http://schemas.openxmlformats.org/officeDocument/2006/relationships/hyperlink" Target="https://es.wikipedia.org/w/index.php?title=Torre_de_evaporaci%C3%B3n&amp;action=edit&amp;redlink=1" TargetMode="External"/><Relationship Id="rId2" Type="http://schemas.openxmlformats.org/officeDocument/2006/relationships/hyperlink" Target="https://es.wikipedia.org/wiki/Temperatur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Central_t%C3%A9rmica" TargetMode="External"/><Relationship Id="rId11" Type="http://schemas.openxmlformats.org/officeDocument/2006/relationships/hyperlink" Target="https://es.wikipedia.org/wiki/Inercia_t%C3%A9rmica" TargetMode="External"/><Relationship Id="rId5" Type="http://schemas.openxmlformats.org/officeDocument/2006/relationships/hyperlink" Target="https://es.wikipedia.org/wiki/Acondicionamiento_de_aire" TargetMode="External"/><Relationship Id="rId10" Type="http://schemas.openxmlformats.org/officeDocument/2006/relationships/hyperlink" Target="https://es.wikipedia.org/wiki/Calor" TargetMode="External"/><Relationship Id="rId4" Type="http://schemas.openxmlformats.org/officeDocument/2006/relationships/hyperlink" Target="https://es.wikipedia.org/wiki/Aire" TargetMode="External"/><Relationship Id="rId9" Type="http://schemas.openxmlformats.org/officeDocument/2006/relationships/hyperlink" Target="https://es.wikipedia.org/wiki/Electricida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146875"/>
            <a:ext cx="9383892" cy="1875294"/>
          </a:xfrm>
        </p:spPr>
        <p:txBody>
          <a:bodyPr/>
          <a:lstStyle/>
          <a:p>
            <a:pPr algn="ctr"/>
            <a:r>
              <a:rPr lang="es-GT" dirty="0" smtClean="0"/>
              <a:t>“CONTAMINACION”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3890075"/>
            <a:ext cx="8825658" cy="790413"/>
          </a:xfrm>
        </p:spPr>
        <p:txBody>
          <a:bodyPr/>
          <a:lstStyle/>
          <a:p>
            <a:pPr algn="ctr"/>
            <a:r>
              <a:rPr lang="es-GT" dirty="0" smtClean="0"/>
              <a:t>Tipos de contaminación: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91173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100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666427"/>
            <a:ext cx="8761413" cy="921215"/>
          </a:xfrm>
        </p:spPr>
        <p:txBody>
          <a:bodyPr/>
          <a:lstStyle/>
          <a:p>
            <a:pPr algn="ctr"/>
            <a:r>
              <a:rPr lang="es-GT" i="1" dirty="0"/>
              <a:t>Contaminación del Agua</a:t>
            </a:r>
            <a:r>
              <a:rPr lang="es-GT" dirty="0"/>
              <a:t/>
            </a:r>
            <a:br>
              <a:rPr lang="es-GT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El </a:t>
            </a:r>
            <a:r>
              <a:rPr lang="es-GT" dirty="0">
                <a:hlinkClick r:id="rId2"/>
              </a:rPr>
              <a:t>agua</a:t>
            </a:r>
            <a:r>
              <a:rPr lang="es-GT" dirty="0"/>
              <a:t> pura es un recurso renovable, sin embargo puede llegar a estar tan contaminada por las actividades humanas, que ya no sea útil, sino más bien nociva</a:t>
            </a:r>
            <a:r>
              <a:rPr lang="es-GT" dirty="0" smtClean="0"/>
              <a:t>.</a:t>
            </a:r>
          </a:p>
          <a:p>
            <a:pPr marL="0" indent="0">
              <a:buNone/>
            </a:pPr>
            <a:endParaRPr lang="es-GT" dirty="0" smtClean="0"/>
          </a:p>
          <a:p>
            <a:r>
              <a:rPr lang="es-GT" dirty="0"/>
              <a:t>Las corrientes fluviales debido a que fluyen se recuperan rápidamente del exceso de </a:t>
            </a:r>
            <a:r>
              <a:rPr lang="es-GT" dirty="0">
                <a:hlinkClick r:id="rId3"/>
              </a:rPr>
              <a:t>calor</a:t>
            </a:r>
            <a:r>
              <a:rPr lang="es-GT" dirty="0"/>
              <a:t> y los desechos degradables. Esto funciona mientras no haya sobrecarga de los contaminantes, o su flujo no sea reducido por sequía, represado, </a:t>
            </a:r>
            <a:r>
              <a:rPr lang="es-GT" dirty="0" err="1"/>
              <a:t>etc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9260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526942"/>
            <a:ext cx="8761413" cy="1153690"/>
          </a:xfrm>
        </p:spPr>
        <p:txBody>
          <a:bodyPr/>
          <a:lstStyle/>
          <a:p>
            <a:pPr algn="ctr"/>
            <a:r>
              <a:rPr lang="es-GT" i="1" dirty="0"/>
              <a:t>Contaminación del Aire</a:t>
            </a:r>
            <a:r>
              <a:rPr lang="es-GT" dirty="0"/>
              <a:t/>
            </a:r>
            <a:br>
              <a:rPr lang="es-GT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La </a:t>
            </a:r>
            <a:r>
              <a:rPr lang="es-GT" sz="2000" b="1" dirty="0"/>
              <a:t>contaminación del aire</a:t>
            </a:r>
            <a:r>
              <a:rPr lang="es-GT" sz="2000" dirty="0"/>
              <a:t> es una mezcla de partículas sólidas y gases en el </a:t>
            </a:r>
            <a:r>
              <a:rPr lang="es-GT" sz="2000" b="1" dirty="0"/>
              <a:t>aire</a:t>
            </a:r>
            <a:r>
              <a:rPr lang="es-GT" sz="2000" dirty="0"/>
              <a:t>. Las emisiones de los automóviles, los compuestos químicos de las fábricas, el polvo, el polen y las esporas de moho pueden estar suspendidas como partículas. ... Cuando el ozono forma la </a:t>
            </a:r>
            <a:r>
              <a:rPr lang="es-GT" sz="2000" b="1" dirty="0"/>
              <a:t>contaminación del aire</a:t>
            </a:r>
            <a:r>
              <a:rPr lang="es-GT" sz="2000" dirty="0"/>
              <a:t> también se denomina smog</a:t>
            </a:r>
            <a:r>
              <a:rPr lang="es-GT" sz="2000" dirty="0" smtClean="0"/>
              <a:t>.</a:t>
            </a:r>
          </a:p>
          <a:p>
            <a:endParaRPr lang="es-GT" sz="2000" dirty="0"/>
          </a:p>
        </p:txBody>
      </p:sp>
      <p:sp>
        <p:nvSpPr>
          <p:cNvPr id="4" name="AutoShape 2" descr="Resultado de imagen para contaminacion del ai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5" name="AutoShape 4" descr="Resultado de imagen para contaminacion del ai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774" y="4468517"/>
            <a:ext cx="26479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8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i="1" dirty="0"/>
              <a:t>La Contaminación radiactiva</a:t>
            </a:r>
            <a:r>
              <a:rPr lang="es-GT" dirty="0"/>
              <a:t/>
            </a:r>
            <a:br>
              <a:rPr lang="es-GT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Esta </a:t>
            </a:r>
            <a:r>
              <a:rPr lang="es-GT" sz="2000" b="1" dirty="0"/>
              <a:t>contaminación</a:t>
            </a:r>
            <a:r>
              <a:rPr lang="es-GT" sz="2000" dirty="0"/>
              <a:t> puede proceder de radioisótopos naturales o artificiales. La primera de ellas se da cuando se trata de aquellos isótopos </a:t>
            </a:r>
            <a:r>
              <a:rPr lang="es-GT" sz="2000" b="1" dirty="0"/>
              <a:t>radiactivos</a:t>
            </a:r>
            <a:r>
              <a:rPr lang="es-GT" sz="2000" dirty="0"/>
              <a:t> que existen en la corteza terrestre desde la formación de la Tierra o de los que se generan continuamente en la atmósfera por la acción de los rayos cósmicos</a:t>
            </a:r>
            <a:r>
              <a:rPr lang="es-GT" sz="2000" dirty="0" smtClean="0"/>
              <a:t>.</a:t>
            </a:r>
          </a:p>
          <a:p>
            <a:endParaRPr lang="es-GT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040" y="4504833"/>
            <a:ext cx="4033516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8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i="1" dirty="0"/>
              <a:t>Contaminación del Suelo</a:t>
            </a:r>
            <a:r>
              <a:rPr lang="es-GT" dirty="0"/>
              <a:t/>
            </a:r>
            <a:br>
              <a:rPr lang="es-GT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>
                <a:solidFill>
                  <a:schemeClr val="tx1"/>
                </a:solidFill>
              </a:rPr>
              <a:t>La </a:t>
            </a:r>
            <a:r>
              <a:rPr lang="es-GT" b="1" dirty="0">
                <a:solidFill>
                  <a:schemeClr val="tx1"/>
                </a:solidFill>
              </a:rPr>
              <a:t>contaminación del suelo</a:t>
            </a:r>
            <a:r>
              <a:rPr lang="es-GT" dirty="0">
                <a:solidFill>
                  <a:schemeClr val="tx1"/>
                </a:solidFill>
              </a:rPr>
              <a:t> es una degradación de la calidad del suelo asociada a la presencia de </a:t>
            </a:r>
            <a:r>
              <a:rPr lang="es-GT" dirty="0">
                <a:solidFill>
                  <a:schemeClr val="tx1"/>
                </a:solidFill>
                <a:hlinkClick r:id="rId2" tooltip="Sustancia química"/>
              </a:rPr>
              <a:t>sustancias químicas</a:t>
            </a:r>
            <a:r>
              <a:rPr lang="es-GT" dirty="0" smtClean="0">
                <a:solidFill>
                  <a:schemeClr val="tx1"/>
                </a:solidFill>
              </a:rPr>
              <a:t>.</a:t>
            </a:r>
            <a:r>
              <a:rPr lang="es-GT" dirty="0">
                <a:solidFill>
                  <a:schemeClr val="tx1"/>
                </a:solidFill>
              </a:rPr>
              <a:t> Se define como el aumento en la concentración de compuestos químicos, de origen </a:t>
            </a:r>
            <a:r>
              <a:rPr lang="es-GT" dirty="0" err="1">
                <a:solidFill>
                  <a:schemeClr val="tx1"/>
                </a:solidFill>
              </a:rPr>
              <a:t>antropogénico</a:t>
            </a:r>
            <a:r>
              <a:rPr lang="es-GT" dirty="0">
                <a:solidFill>
                  <a:schemeClr val="tx1"/>
                </a:solidFill>
              </a:rPr>
              <a:t>, que provoca cambios perjudiciales y reduce su empleo potencial, tanto por parte de la actividad humana, como por la </a:t>
            </a:r>
            <a:r>
              <a:rPr lang="es-GT" dirty="0" smtClean="0">
                <a:solidFill>
                  <a:schemeClr val="tx1"/>
                </a:solidFill>
              </a:rPr>
              <a:t>naturaleza.</a:t>
            </a:r>
            <a:endParaRPr lang="es-GT" dirty="0">
              <a:solidFill>
                <a:schemeClr val="tx1"/>
              </a:solidFill>
            </a:endParaRPr>
          </a:p>
          <a:p>
            <a:r>
              <a:rPr lang="es-GT" dirty="0">
                <a:solidFill>
                  <a:schemeClr val="tx1"/>
                </a:solidFill>
              </a:rPr>
              <a:t>Se habla de contaminación del suelo cuando se introducen sustancias o elementos de tipo sólido, líquido o gaseoso que ocasionan que se afecte la </a:t>
            </a:r>
            <a:r>
              <a:rPr lang="es-GT" dirty="0">
                <a:solidFill>
                  <a:schemeClr val="tx1"/>
                </a:solidFill>
                <a:hlinkClick r:id="rId3" tooltip="Biota"/>
              </a:rPr>
              <a:t>biota</a:t>
            </a:r>
            <a:r>
              <a:rPr lang="es-GT" dirty="0">
                <a:solidFill>
                  <a:schemeClr val="tx1"/>
                </a:solidFill>
              </a:rPr>
              <a:t> edáfica, las </a:t>
            </a:r>
            <a:r>
              <a:rPr lang="es-GT" dirty="0">
                <a:solidFill>
                  <a:schemeClr val="tx1"/>
                </a:solidFill>
                <a:hlinkClick r:id="rId4" tooltip="Planta"/>
              </a:rPr>
              <a:t>plantas</a:t>
            </a:r>
            <a:r>
              <a:rPr lang="es-GT" dirty="0">
                <a:solidFill>
                  <a:schemeClr val="tx1"/>
                </a:solidFill>
              </a:rPr>
              <a:t>, la vida </a:t>
            </a:r>
            <a:r>
              <a:rPr lang="es-GT" dirty="0">
                <a:solidFill>
                  <a:schemeClr val="tx1"/>
                </a:solidFill>
                <a:hlinkClick r:id="rId5" tooltip="Animal"/>
              </a:rPr>
              <a:t>animal</a:t>
            </a:r>
            <a:r>
              <a:rPr lang="es-GT" dirty="0">
                <a:solidFill>
                  <a:schemeClr val="tx1"/>
                </a:solidFill>
              </a:rPr>
              <a:t> y la </a:t>
            </a:r>
            <a:r>
              <a:rPr lang="es-GT" dirty="0">
                <a:solidFill>
                  <a:schemeClr val="tx1"/>
                </a:solidFill>
                <a:hlinkClick r:id="rId6" tooltip="Salud humana"/>
              </a:rPr>
              <a:t>salud humana</a:t>
            </a:r>
            <a:r>
              <a:rPr lang="es-GT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0721" y="5000625"/>
            <a:ext cx="24669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1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1896" y="1733085"/>
            <a:ext cx="8761413" cy="706964"/>
          </a:xfrm>
        </p:spPr>
        <p:txBody>
          <a:bodyPr/>
          <a:lstStyle/>
          <a:p>
            <a:pPr algn="ctr" fontAlgn="base"/>
            <a:r>
              <a:rPr lang="es-GT" i="1" dirty="0"/>
              <a:t>Contaminación Térmica</a:t>
            </a:r>
            <a:r>
              <a:rPr lang="es-GT" dirty="0"/>
              <a:t/>
            </a:r>
            <a:br>
              <a:rPr lang="es-GT" dirty="0"/>
            </a:br>
            <a:r>
              <a:rPr lang="es-GT" dirty="0"/>
              <a:t/>
            </a:r>
            <a:br>
              <a:rPr lang="es-GT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GT" dirty="0"/>
              <a:t>La </a:t>
            </a:r>
            <a:r>
              <a:rPr lang="es-GT" b="1" dirty="0"/>
              <a:t>contaminación térmica</a:t>
            </a:r>
            <a:r>
              <a:rPr lang="es-GT" dirty="0"/>
              <a:t> se produce cuando un proceso altera la </a:t>
            </a:r>
            <a:r>
              <a:rPr lang="es-GT" dirty="0">
                <a:hlinkClick r:id="rId2" tooltip="Temperatura"/>
              </a:rPr>
              <a:t>temperatura</a:t>
            </a:r>
            <a:r>
              <a:rPr lang="es-GT" dirty="0"/>
              <a:t> del medio de forma indeseada o perjudicial.</a:t>
            </a:r>
          </a:p>
          <a:p>
            <a:r>
              <a:rPr lang="es-GT" dirty="0"/>
              <a:t>El medio más habitual donde se produce es en el </a:t>
            </a:r>
            <a:r>
              <a:rPr lang="es-GT" dirty="0">
                <a:hlinkClick r:id="rId3" tooltip="Agua"/>
              </a:rPr>
              <a:t>agua</a:t>
            </a:r>
            <a:r>
              <a:rPr lang="es-GT" dirty="0"/>
              <a:t>, ya que el </a:t>
            </a:r>
            <a:r>
              <a:rPr lang="es-GT" dirty="0">
                <a:hlinkClick r:id="rId4" tooltip="Aire"/>
              </a:rPr>
              <a:t>aire</a:t>
            </a:r>
            <a:r>
              <a:rPr lang="es-GT" dirty="0"/>
              <a:t> se disipa más fácilmente. Pero también es posible, por ejemplo, cuando se concentra una gran cantidad de aparatos de </a:t>
            </a:r>
            <a:r>
              <a:rPr lang="es-GT" dirty="0">
                <a:hlinkClick r:id="rId5" tooltip="Acondicionamiento de aire"/>
              </a:rPr>
              <a:t>aire acondicionado</a:t>
            </a:r>
            <a:r>
              <a:rPr lang="es-GT" dirty="0"/>
              <a:t> y estos expulsan el calor hacia la calle.</a:t>
            </a:r>
          </a:p>
          <a:p>
            <a:r>
              <a:rPr lang="es-GT" dirty="0"/>
              <a:t>Las </a:t>
            </a:r>
            <a:r>
              <a:rPr lang="es-GT" dirty="0">
                <a:hlinkClick r:id="rId6" tooltip="Central térmica"/>
              </a:rPr>
              <a:t>centrales térmicas</a:t>
            </a:r>
            <a:r>
              <a:rPr lang="es-GT" dirty="0"/>
              <a:t> necesitan </a:t>
            </a:r>
            <a:r>
              <a:rPr lang="es-GT" dirty="0">
                <a:hlinkClick r:id="rId7" tooltip="Refrigeración"/>
              </a:rPr>
              <a:t>refrigeración</a:t>
            </a:r>
            <a:r>
              <a:rPr lang="es-GT" dirty="0"/>
              <a:t> ya que no convierten toda la </a:t>
            </a:r>
            <a:r>
              <a:rPr lang="es-GT" dirty="0">
                <a:hlinkClick r:id="rId8" tooltip="Gradiente electroquímico"/>
              </a:rPr>
              <a:t>energía química</a:t>
            </a:r>
            <a:r>
              <a:rPr lang="es-GT" dirty="0"/>
              <a:t> en </a:t>
            </a:r>
            <a:r>
              <a:rPr lang="es-GT" dirty="0">
                <a:hlinkClick r:id="rId9" tooltip="Electricidad"/>
              </a:rPr>
              <a:t>electricidad</a:t>
            </a:r>
            <a:r>
              <a:rPr lang="es-GT" dirty="0"/>
              <a:t> (solo entre un 20-60 %) y el resto en </a:t>
            </a:r>
            <a:r>
              <a:rPr lang="es-GT" dirty="0">
                <a:hlinkClick r:id="rId10" tooltip="Calor"/>
              </a:rPr>
              <a:t>calor</a:t>
            </a:r>
            <a:r>
              <a:rPr lang="es-GT" dirty="0"/>
              <a:t>. El agua es un buen medio para disipar el calor, es accesible y tiene una gran </a:t>
            </a:r>
            <a:r>
              <a:rPr lang="es-GT" dirty="0">
                <a:hlinkClick r:id="rId11" tooltip="Inercia térmica"/>
              </a:rPr>
              <a:t>inercia térmica</a:t>
            </a:r>
            <a:r>
              <a:rPr lang="es-GT" dirty="0"/>
              <a:t>. Por eso estas centrales se sitúan cerca de un río o el mar.</a:t>
            </a:r>
          </a:p>
          <a:p>
            <a:r>
              <a:rPr lang="es-GT" dirty="0"/>
              <a:t>Para disminuir el impacto antes de verter el </a:t>
            </a:r>
            <a:r>
              <a:rPr lang="es-GT" dirty="0">
                <a:hlinkClick r:id="rId3" tooltip="Agua"/>
              </a:rPr>
              <a:t>agua</a:t>
            </a:r>
            <a:r>
              <a:rPr lang="es-GT" dirty="0"/>
              <a:t> caliente en el río o el mar, se suele pasar por una </a:t>
            </a:r>
            <a:r>
              <a:rPr lang="es-GT" dirty="0">
                <a:hlinkClick r:id="rId12" tooltip="Torre de evaporación (aún no redactado)"/>
              </a:rPr>
              <a:t>torre de evaporación</a:t>
            </a:r>
            <a:r>
              <a:rPr lang="es-GT" dirty="0"/>
              <a:t> que disminuye en parte la temperatura. Sin embargo, concentra las sales del río o el mar alterando las propiedades físico-químicas del agua.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8686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latin typeface="Adobe Garamond Pro Bold" panose="02020702060506020403" pitchFamily="18" charset="0"/>
              </a:rPr>
              <a:t>CONTAMINACION EN EL PLANETA</a:t>
            </a:r>
            <a:endParaRPr lang="es-GT" dirty="0">
              <a:latin typeface="Adobe Garamond Pro Bold" panose="02020702060506020403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447" y="2336237"/>
            <a:ext cx="2619375" cy="17430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69" y="2212412"/>
            <a:ext cx="2457450" cy="18669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592" y="4676468"/>
            <a:ext cx="260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8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</TotalTime>
  <Words>30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Adobe Garamond Pro Bold</vt:lpstr>
      <vt:lpstr>Arial</vt:lpstr>
      <vt:lpstr>Century Gothic</vt:lpstr>
      <vt:lpstr>Wingdings 3</vt:lpstr>
      <vt:lpstr>Sala de reuniones Ion</vt:lpstr>
      <vt:lpstr>“CONTAMINACION”</vt:lpstr>
      <vt:lpstr>Contaminación del Agua </vt:lpstr>
      <vt:lpstr>Contaminación del Aire </vt:lpstr>
      <vt:lpstr>La Contaminación radiactiva </vt:lpstr>
      <vt:lpstr>Contaminación del Suelo </vt:lpstr>
      <vt:lpstr>Contaminación Térmica  </vt:lpstr>
      <vt:lpstr>CONTAMINACION EN EL PLANETA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“CONTAMINACION”</dc:title>
  <dc:creator>estudiante de Liceo Compu-market</dc:creator>
  <cp:lastModifiedBy>estudiante de Liceo Compu-market</cp:lastModifiedBy>
  <cp:revision>5</cp:revision>
  <dcterms:created xsi:type="dcterms:W3CDTF">2017-05-23T01:56:33Z</dcterms:created>
  <dcterms:modified xsi:type="dcterms:W3CDTF">2017-05-22T18:00:36Z</dcterms:modified>
</cp:coreProperties>
</file>