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1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70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2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3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66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0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5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83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181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512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E3C536-CAC3-4D31-82A4-32859499D815}" type="datetimeFigureOut">
              <a:rPr lang="es-PE" smtClean="0"/>
              <a:t>13/01/2019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A8FE4B-F782-4CBA-8D08-B9E0F0BBDC8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"Empresa de mejoramiento del hogar"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45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Negocio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Proveer en tiempo real la información de las transacciones diarias para monitorear el stock de los productos y optimizar su disponibilidad.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83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9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Fuentes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5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Sizing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7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tecnológica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6069" y="2325000"/>
            <a:ext cx="930338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39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"Empresa de mejoramiento del hogar"</vt:lpstr>
      <vt:lpstr>Caso de Negocio</vt:lpstr>
      <vt:lpstr>Justificación</vt:lpstr>
      <vt:lpstr>Fuentes de datos</vt:lpstr>
      <vt:lpstr>Sizing</vt:lpstr>
      <vt:lpstr>Arquitectura tecnológica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"Empresa de mejoramiento del hogar"</dc:title>
  <dc:creator>AdminCTIC</dc:creator>
  <cp:lastModifiedBy>AdminCTIC</cp:lastModifiedBy>
  <cp:revision>2</cp:revision>
  <dcterms:created xsi:type="dcterms:W3CDTF">2019-01-13T13:42:46Z</dcterms:created>
  <dcterms:modified xsi:type="dcterms:W3CDTF">2019-01-13T13:48:47Z</dcterms:modified>
</cp:coreProperties>
</file>