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2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63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5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40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73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36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2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5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07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0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82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C838-689E-410B-93DD-D2A2B5C3E053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9D11-BC9D-43AC-B3CE-DCD9F96F4C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2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105159" y="1927873"/>
            <a:ext cx="7543800" cy="4238625"/>
            <a:chOff x="2105159" y="1927873"/>
            <a:chExt cx="7543800" cy="423862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159" y="1927873"/>
              <a:ext cx="7543800" cy="4238625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4352237" y="2153824"/>
              <a:ext cx="4079963" cy="1723966"/>
              <a:chOff x="4352237" y="2153824"/>
              <a:chExt cx="4079963" cy="1723966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4521417" y="2954460"/>
                <a:ext cx="302037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50" dirty="0" smtClean="0">
                    <a:ln w="952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reflection blurRad="6350" stA="55000" endA="300" endPos="45500" dir="5400000" sy="-100000" algn="bl" rotWithShape="0"/>
                    </a:effectLst>
                    <a:latin typeface="Chaparral Pro" panose="02060503040505020203" pitchFamily="18" charset="0"/>
                  </a:rPr>
                  <a:t>I</a:t>
                </a:r>
                <a:r>
                  <a:rPr lang="es-ES" sz="4400" b="1" cap="none" spc="50" dirty="0" smtClean="0">
                    <a:ln w="952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reflection blurRad="6350" stA="55000" endA="300" endPos="45500" dir="5400000" sy="-100000" algn="bl" rotWithShape="0"/>
                    </a:effectLst>
                    <a:latin typeface="Chaparral Pro" panose="02060503040505020203" pitchFamily="18" charset="0"/>
                  </a:rPr>
                  <a:t>NVITADO</a:t>
                </a:r>
                <a:endParaRPr lang="es-ES" sz="5400" b="1" cap="none" spc="50" dirty="0">
                  <a:ln w="952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Chaparral Pro" panose="02060503040505020203" pitchFamily="18" charset="0"/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4352237" y="2153824"/>
                <a:ext cx="407996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50" dirty="0" smtClean="0">
                    <a:ln w="952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reflection blurRad="6350" stA="55000" endA="300" endPos="45500" dir="5400000" sy="-100000" algn="bl" rotWithShape="0"/>
                    </a:effectLst>
                    <a:latin typeface="Chaparral Pro" panose="02060503040505020203" pitchFamily="18" charset="0"/>
                  </a:rPr>
                  <a:t>S</a:t>
                </a:r>
                <a:r>
                  <a:rPr lang="es-ES" sz="4400" b="1" spc="50" dirty="0" smtClean="0">
                    <a:ln w="952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reflection blurRad="6350" stA="55000" endA="300" endPos="45500" dir="5400000" sy="-100000" algn="bl" rotWithShape="0"/>
                    </a:effectLst>
                    <a:latin typeface="Chaparral Pro" panose="02060503040505020203" pitchFamily="18" charset="0"/>
                  </a:rPr>
                  <a:t>EGUIR COM</a:t>
                </a:r>
                <a:r>
                  <a:rPr lang="es-ES" sz="4400" b="1" cap="none" spc="50" dirty="0" smtClean="0">
                    <a:ln w="952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reflection blurRad="6350" stA="55000" endA="300" endPos="45500" dir="5400000" sy="-100000" algn="bl" rotWithShape="0"/>
                    </a:effectLst>
                    <a:latin typeface="Chaparral Pro" panose="02060503040505020203" pitchFamily="18" charset="0"/>
                  </a:rPr>
                  <a:t>O</a:t>
                </a:r>
                <a:endParaRPr lang="es-ES" sz="5400" b="1" cap="none" spc="50" dirty="0">
                  <a:ln w="952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Chaparral Pro" panose="02060503040505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1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Chaparral Pro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caballero caballero</dc:creator>
  <cp:lastModifiedBy>oswaldo caballero caballero</cp:lastModifiedBy>
  <cp:revision>2</cp:revision>
  <dcterms:created xsi:type="dcterms:W3CDTF">2015-01-12T00:07:43Z</dcterms:created>
  <dcterms:modified xsi:type="dcterms:W3CDTF">2015-01-12T00:11:47Z</dcterms:modified>
</cp:coreProperties>
</file>