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75" r:id="rId4"/>
    <p:sldId id="257" r:id="rId5"/>
    <p:sldId id="258" r:id="rId6"/>
    <p:sldId id="261" r:id="rId7"/>
    <p:sldId id="263" r:id="rId8"/>
    <p:sldId id="264" r:id="rId9"/>
    <p:sldId id="265" r:id="rId10"/>
    <p:sldId id="268" r:id="rId11"/>
    <p:sldId id="259" r:id="rId12"/>
    <p:sldId id="266" r:id="rId13"/>
    <p:sldId id="269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2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63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5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40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73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36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2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5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07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0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82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C838-689E-410B-93DD-D2A2B5C3E053}" type="datetimeFigureOut">
              <a:rPr lang="es-MX" smtClean="0"/>
              <a:t>13/03/2015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2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3" y="3276943"/>
            <a:ext cx="2638044" cy="1483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189220" cy="291566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28789" y="3065456"/>
            <a:ext cx="11951594" cy="194442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821255" y="2889903"/>
            <a:ext cx="618183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4327298" y="3528811"/>
            <a:ext cx="1867437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Usuario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27298" y="3985552"/>
            <a:ext cx="1867437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Contraseña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67954" y="3547669"/>
            <a:ext cx="1867437" cy="25757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367955" y="3985551"/>
            <a:ext cx="1867437" cy="25757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619794" y="3144981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Cliente </a:t>
            </a:r>
            <a:r>
              <a:rPr lang="es-MX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sispaest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621111" y="4325899"/>
            <a:ext cx="1867437" cy="25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Ingresar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6888666" y="4660966"/>
            <a:ext cx="1867437" cy="25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Registrarse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158990" y="4633894"/>
            <a:ext cx="2112132" cy="2522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¿olvidaste tu contraseña?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con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700227" y="671994"/>
              <a:ext cx="2941022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Administrador - Registro </a:t>
              </a:r>
              <a:r>
                <a:rPr lang="es-MX" dirty="0" smtClean="0">
                  <a:solidFill>
                    <a:schemeClr val="bg1"/>
                  </a:solidFill>
                </a:rPr>
                <a:t>Estética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Imagen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145212" y="2000790"/>
            <a:ext cx="9270752" cy="2064545"/>
            <a:chOff x="2145212" y="2158302"/>
            <a:chExt cx="9270752" cy="1271927"/>
          </a:xfrm>
        </p:grpSpPr>
        <p:sp>
          <p:nvSpPr>
            <p:cNvPr id="42" name="Rectángulo redondeado 41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de la estética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tángulo 43"/>
          <p:cNvSpPr/>
          <p:nvPr/>
        </p:nvSpPr>
        <p:spPr>
          <a:xfrm>
            <a:off x="2330888" y="2809024"/>
            <a:ext cx="1800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 de la estética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051734" y="2685089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292924" y="31881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Razón Social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276309" y="2822816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285438" y="3204854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9023435" y="27188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7072888" y="3162768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9014852" y="3199787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91" name="Grupo 90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98" name="Rectángulo redondeado 97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99" name="Conector recto 98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CuadroTexto 91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Conector recto 95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uadroTexto 96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CuadroTexto 102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9" name="Grupo 108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110" name="Rectángulo redondeado 109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Triángulo isósceles 110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2" name="Rectángulo 111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3" name="Grupo 112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114" name="Rectángulo redondeado 113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Triángulo isósceles 114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6" name="Rectángulo 115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8" name="Grupo 117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19" name="Rectángulo redondeado 11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Triángulo isósceles 11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130" name="Rectángulo redondeado 129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78" name="Imagen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  <p:sp>
        <p:nvSpPr>
          <p:cNvPr id="79" name="Rectángulo 78"/>
          <p:cNvSpPr/>
          <p:nvPr/>
        </p:nvSpPr>
        <p:spPr>
          <a:xfrm>
            <a:off x="8255912" y="5430069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9058302" y="5399351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7695505" y="5051939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9058302" y="5034317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35" name="Grupo 34"/>
          <p:cNvGrpSpPr/>
          <p:nvPr/>
        </p:nvGrpSpPr>
        <p:grpSpPr>
          <a:xfrm>
            <a:off x="4045543" y="426147"/>
            <a:ext cx="7134892" cy="452227"/>
            <a:chOff x="4523466" y="604973"/>
            <a:chExt cx="6476910" cy="791386"/>
          </a:xfrm>
          <a:solidFill>
            <a:schemeClr val="accent1">
              <a:lumMod val="75000"/>
            </a:schemeClr>
          </a:solidFill>
        </p:grpSpPr>
        <p:sp>
          <p:nvSpPr>
            <p:cNvPr id="36" name="Rectángulo redondeado 35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99815" y="670016"/>
              <a:ext cx="1943472" cy="646322"/>
            </a:xfrm>
            <a:prstGeom prst="rect">
              <a:avLst/>
            </a:prstGeom>
            <a:grp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Generar reservación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8513990" y="114979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2560714" y="6430822"/>
            <a:ext cx="7134894" cy="337622"/>
            <a:chOff x="4161039" y="1348724"/>
            <a:chExt cx="6476910" cy="791385"/>
          </a:xfrm>
        </p:grpSpPr>
        <p:sp>
          <p:nvSpPr>
            <p:cNvPr id="41" name="Rectángulo redondeado 40"/>
            <p:cNvSpPr/>
            <p:nvPr/>
          </p:nvSpPr>
          <p:spPr>
            <a:xfrm>
              <a:off x="4161039" y="1348724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405904" y="1412638"/>
              <a:ext cx="2670300" cy="2578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Conector recto 50"/>
          <p:cNvCxnSpPr/>
          <p:nvPr/>
        </p:nvCxnSpPr>
        <p:spPr>
          <a:xfrm>
            <a:off x="10295822" y="92802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0327497" y="11265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2145212" y="2051924"/>
            <a:ext cx="9270752" cy="1262394"/>
            <a:chOff x="2145212" y="2167835"/>
            <a:chExt cx="9270752" cy="1262394"/>
          </a:xfrm>
        </p:grpSpPr>
        <p:sp>
          <p:nvSpPr>
            <p:cNvPr id="56" name="Rectángulo redondeado 55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872629" y="2167835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2145212" y="3337432"/>
            <a:ext cx="9270752" cy="1005609"/>
            <a:chOff x="2145212" y="3440464"/>
            <a:chExt cx="9270752" cy="1251069"/>
          </a:xfrm>
        </p:grpSpPr>
        <p:sp>
          <p:nvSpPr>
            <p:cNvPr id="58" name="Rectángulo redondeado 57"/>
            <p:cNvSpPr/>
            <p:nvPr/>
          </p:nvSpPr>
          <p:spPr>
            <a:xfrm>
              <a:off x="2145212" y="3567514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6038008" y="3440464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de estética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5" name="Rectángulo 64"/>
          <p:cNvSpPr/>
          <p:nvPr/>
        </p:nvSpPr>
        <p:spPr>
          <a:xfrm>
            <a:off x="9370916" y="6062452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cancelar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2509097" y="2293012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2509097" y="2637733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553423" y="2973742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4450227" y="2318197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460958" y="2666578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458810" y="2986405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288263" y="2320388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9230227" y="2357407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230226" y="2712025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7351260" y="2655100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258393" y="4087603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estética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2258393" y="357944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colonia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240062" y="3580639"/>
            <a:ext cx="1456229" cy="263177"/>
            <a:chOff x="3240062" y="3580639"/>
            <a:chExt cx="1456229" cy="263177"/>
          </a:xfrm>
        </p:grpSpPr>
        <p:sp>
          <p:nvSpPr>
            <p:cNvPr id="2" name="Rectángulo redondeado 1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Triángulo isósceles 2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3217228" y="4033899"/>
            <a:ext cx="1456229" cy="263177"/>
            <a:chOff x="3240062" y="3580639"/>
            <a:chExt cx="1456229" cy="263177"/>
          </a:xfrm>
        </p:grpSpPr>
        <p:sp>
          <p:nvSpPr>
            <p:cNvPr id="88" name="Rectángulo redondeado 87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Triángulo isósceles 88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9447770" y="3635505"/>
            <a:ext cx="1456229" cy="263177"/>
            <a:chOff x="3240062" y="3580639"/>
            <a:chExt cx="1456229" cy="263177"/>
          </a:xfrm>
        </p:grpSpPr>
        <p:sp>
          <p:nvSpPr>
            <p:cNvPr id="95" name="Rectángulo redondeado 94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7" name="Rectángulo 96"/>
          <p:cNvSpPr/>
          <p:nvPr/>
        </p:nvSpPr>
        <p:spPr>
          <a:xfrm>
            <a:off x="7661953" y="3996354"/>
            <a:ext cx="147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Lugar del servicio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9447769" y="3972037"/>
            <a:ext cx="1456229" cy="263177"/>
            <a:chOff x="3240062" y="3580639"/>
            <a:chExt cx="1456229" cy="263177"/>
          </a:xfrm>
        </p:grpSpPr>
        <p:sp>
          <p:nvSpPr>
            <p:cNvPr id="99" name="Rectángulo redondeado 9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Triángulo isósceles 9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313781" y="4445164"/>
            <a:ext cx="4102183" cy="1475783"/>
            <a:chOff x="7927712" y="4385442"/>
            <a:chExt cx="4102183" cy="1475783"/>
          </a:xfrm>
        </p:grpSpPr>
        <p:sp>
          <p:nvSpPr>
            <p:cNvPr id="75" name="Rectángulo redondeado 74"/>
            <p:cNvSpPr/>
            <p:nvPr/>
          </p:nvSpPr>
          <p:spPr>
            <a:xfrm>
              <a:off x="7927712" y="4468279"/>
              <a:ext cx="4102183" cy="1392946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9122360" y="438544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horario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10175885" y="5379515"/>
              <a:ext cx="972000" cy="216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hora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10366007" y="4898039"/>
              <a:ext cx="1506758" cy="2241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01" name="Grupo 100"/>
            <p:cNvGrpSpPr/>
            <p:nvPr/>
          </p:nvGrpSpPr>
          <p:grpSpPr>
            <a:xfrm>
              <a:off x="10903347" y="5379515"/>
              <a:ext cx="883988" cy="243779"/>
              <a:chOff x="3240062" y="3580639"/>
              <a:chExt cx="1456229" cy="263177"/>
            </a:xfrm>
          </p:grpSpPr>
          <p:sp>
            <p:nvSpPr>
              <p:cNvPr id="102" name="Rectángulo redondeado 101"/>
              <p:cNvSpPr/>
              <p:nvPr/>
            </p:nvSpPr>
            <p:spPr>
              <a:xfrm>
                <a:off x="3240062" y="3580639"/>
                <a:ext cx="1456229" cy="263177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Triángulo isósceles 102"/>
              <p:cNvSpPr/>
              <p:nvPr/>
            </p:nvSpPr>
            <p:spPr>
              <a:xfrm rot="10800000">
                <a:off x="4332193" y="3657413"/>
                <a:ext cx="292535" cy="12565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374" y="4626243"/>
              <a:ext cx="1683692" cy="1234982"/>
            </a:xfrm>
            <a:prstGeom prst="rect">
              <a:avLst/>
            </a:prstGeom>
            <a:effectLst>
              <a:softEdge rad="31750"/>
            </a:effectLst>
          </p:spPr>
        </p:pic>
      </p:grpSp>
      <p:grpSp>
        <p:nvGrpSpPr>
          <p:cNvPr id="104" name="Grupo 103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  <a:solidFill>
            <a:schemeClr val="accent1">
              <a:lumMod val="75000"/>
            </a:schemeClr>
          </a:solidFill>
        </p:grpSpPr>
        <p:grpSp>
          <p:nvGrpSpPr>
            <p:cNvPr id="105" name="Grupo 104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  <a:grpFill/>
          </p:grpSpPr>
          <p:sp>
            <p:nvSpPr>
              <p:cNvPr id="112" name="Rectángulo redondeado 111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13" name="Conector recto 112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5596593" y="603160"/>
                <a:ext cx="12878" cy="850006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6495088" y="617076"/>
                <a:ext cx="12878" cy="850006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CuadroTexto 105"/>
            <p:cNvSpPr txBox="1"/>
            <p:nvPr/>
          </p:nvSpPr>
          <p:spPr>
            <a:xfrm>
              <a:off x="4191988" y="803454"/>
              <a:ext cx="68480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4993429" y="788583"/>
              <a:ext cx="99149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6082148" y="803454"/>
              <a:ext cx="10740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Conector recto 109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uadroTexto 110"/>
            <p:cNvSpPr txBox="1"/>
            <p:nvPr/>
          </p:nvSpPr>
          <p:spPr>
            <a:xfrm>
              <a:off x="8841628" y="778817"/>
              <a:ext cx="11042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CuadroTexto 116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18" name="Conector recto 117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20" name="Imagen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7604395" y="3664638"/>
            <a:ext cx="1731714" cy="21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 del estilista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2" name="Grupo 81"/>
          <p:cNvGrpSpPr/>
          <p:nvPr/>
        </p:nvGrpSpPr>
        <p:grpSpPr>
          <a:xfrm>
            <a:off x="2139687" y="4431356"/>
            <a:ext cx="4600744" cy="1487405"/>
            <a:chOff x="2111575" y="3729822"/>
            <a:chExt cx="4818330" cy="2417181"/>
          </a:xfrm>
        </p:grpSpPr>
        <p:grpSp>
          <p:nvGrpSpPr>
            <p:cNvPr id="84" name="Grupo 83"/>
            <p:cNvGrpSpPr/>
            <p:nvPr/>
          </p:nvGrpSpPr>
          <p:grpSpPr>
            <a:xfrm>
              <a:off x="2111575" y="3729822"/>
              <a:ext cx="4818330" cy="2417181"/>
              <a:chOff x="2145212" y="2192868"/>
              <a:chExt cx="9270752" cy="1237361"/>
            </a:xfrm>
          </p:grpSpPr>
          <p:sp>
            <p:nvSpPr>
              <p:cNvPr id="126" name="Rectángulo redondeado 125"/>
              <p:cNvSpPr/>
              <p:nvPr/>
            </p:nvSpPr>
            <p:spPr>
              <a:xfrm>
                <a:off x="2145212" y="2306210"/>
                <a:ext cx="9270752" cy="1124019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 126"/>
              <p:cNvSpPr/>
              <p:nvPr/>
            </p:nvSpPr>
            <p:spPr>
              <a:xfrm>
                <a:off x="4905025" y="2192868"/>
                <a:ext cx="3062460" cy="261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Selección del servicio</a:t>
                </a:r>
                <a:endParaRPr lang="es-MX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86" name="Rectángulo 85"/>
            <p:cNvSpPr/>
            <p:nvPr/>
          </p:nvSpPr>
          <p:spPr>
            <a:xfrm>
              <a:off x="2560714" y="4362078"/>
              <a:ext cx="2092021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servicio</a:t>
              </a:r>
              <a:endPara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1" name="Rectángulo 120"/>
            <p:cNvSpPr/>
            <p:nvPr/>
          </p:nvSpPr>
          <p:spPr>
            <a:xfrm>
              <a:off x="3112131" y="4733903"/>
              <a:ext cx="2839079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Descripción</a:t>
              </a:r>
              <a:endPara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2" name="Rectángulo 121"/>
            <p:cNvSpPr/>
            <p:nvPr/>
          </p:nvSpPr>
          <p:spPr>
            <a:xfrm>
              <a:off x="2745346" y="5095565"/>
              <a:ext cx="3572650" cy="97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23" name="Grupo 122"/>
            <p:cNvGrpSpPr/>
            <p:nvPr/>
          </p:nvGrpSpPr>
          <p:grpSpPr>
            <a:xfrm>
              <a:off x="4593471" y="4392321"/>
              <a:ext cx="1692479" cy="263177"/>
              <a:chOff x="3240062" y="3580639"/>
              <a:chExt cx="1456229" cy="263177"/>
            </a:xfrm>
          </p:grpSpPr>
          <p:sp>
            <p:nvSpPr>
              <p:cNvPr id="124" name="Rectángulo redondeado 123"/>
              <p:cNvSpPr/>
              <p:nvPr/>
            </p:nvSpPr>
            <p:spPr>
              <a:xfrm>
                <a:off x="3240062" y="3580639"/>
                <a:ext cx="1456229" cy="263177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sp>
            <p:nvSpPr>
              <p:cNvPr id="125" name="Triángulo isósceles 124"/>
              <p:cNvSpPr/>
              <p:nvPr/>
            </p:nvSpPr>
            <p:spPr>
              <a:xfrm rot="10800000">
                <a:off x="4332193" y="3657413"/>
                <a:ext cx="292535" cy="12565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</p:grpSp>
      <p:sp>
        <p:nvSpPr>
          <p:cNvPr id="128" name="Rectángulo 127"/>
          <p:cNvSpPr/>
          <p:nvPr/>
        </p:nvSpPr>
        <p:spPr>
          <a:xfrm>
            <a:off x="7263300" y="2962381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sexo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8995379" y="3132812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Rectángulo 129"/>
          <p:cNvSpPr/>
          <p:nvPr/>
        </p:nvSpPr>
        <p:spPr>
          <a:xfrm>
            <a:off x="9163335" y="3079319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Elipse 130"/>
          <p:cNvSpPr/>
          <p:nvPr/>
        </p:nvSpPr>
        <p:spPr>
          <a:xfrm>
            <a:off x="10135781" y="3127908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10303737" y="307441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2139687" y="6069160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Generar reservación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5805932" y="6057199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Generar reporte 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n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87" name="Grupo 86"/>
          <p:cNvGrpSpPr/>
          <p:nvPr/>
        </p:nvGrpSpPr>
        <p:grpSpPr>
          <a:xfrm>
            <a:off x="4045543" y="426147"/>
            <a:ext cx="7134892" cy="452227"/>
            <a:chOff x="4523466" y="604973"/>
            <a:chExt cx="6476910" cy="791386"/>
          </a:xfrm>
        </p:grpSpPr>
        <p:sp>
          <p:nvSpPr>
            <p:cNvPr id="88" name="Rectángulo redondeado 8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7099815" y="670016"/>
              <a:ext cx="1384802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Administrador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CuadroTexto 89"/>
          <p:cNvSpPr txBox="1"/>
          <p:nvPr/>
        </p:nvSpPr>
        <p:spPr>
          <a:xfrm>
            <a:off x="8417651" y="1150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91" name="Grupo 90"/>
          <p:cNvGrpSpPr/>
          <p:nvPr/>
        </p:nvGrpSpPr>
        <p:grpSpPr>
          <a:xfrm>
            <a:off x="2560714" y="6430822"/>
            <a:ext cx="7134894" cy="337622"/>
            <a:chOff x="4161039" y="1348724"/>
            <a:chExt cx="6476910" cy="791385"/>
          </a:xfrm>
        </p:grpSpPr>
        <p:sp>
          <p:nvSpPr>
            <p:cNvPr id="92" name="Rectángulo redondeado 91"/>
            <p:cNvSpPr/>
            <p:nvPr/>
          </p:nvSpPr>
          <p:spPr>
            <a:xfrm>
              <a:off x="4161039" y="1348724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6405904" y="1412638"/>
              <a:ext cx="2670300" cy="2578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Conector recto 93"/>
          <p:cNvCxnSpPr/>
          <p:nvPr/>
        </p:nvCxnSpPr>
        <p:spPr>
          <a:xfrm>
            <a:off x="10295822" y="92802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0327497" y="11265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112" name="Grupo 111"/>
          <p:cNvGrpSpPr/>
          <p:nvPr/>
        </p:nvGrpSpPr>
        <p:grpSpPr>
          <a:xfrm>
            <a:off x="2145212" y="1890730"/>
            <a:ext cx="9270752" cy="3849358"/>
            <a:chOff x="2145212" y="2204777"/>
            <a:chExt cx="9270752" cy="1225452"/>
          </a:xfrm>
        </p:grpSpPr>
        <p:sp>
          <p:nvSpPr>
            <p:cNvPr id="113" name="Rectángulo redondeado 112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5899778" y="2204777"/>
              <a:ext cx="1712886" cy="202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información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5" name="Rectángulo 124"/>
          <p:cNvSpPr/>
          <p:nvPr/>
        </p:nvSpPr>
        <p:spPr>
          <a:xfrm>
            <a:off x="3532580" y="2641610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Lista de usuarios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7666449" y="2641609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Lista de estéticas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5576073" y="2637533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Lista de servicios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99" name="Grupo 98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106" name="Rectángulo redondeado 105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07" name="Conector recto 106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CuadroTexto 99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Conector recto 103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uadroTexto 104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CuadroTexto 114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16" name="Conector recto 115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42" t="1110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8" t="111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4045543" y="426147"/>
            <a:ext cx="7134892" cy="452227"/>
            <a:chOff x="4523466" y="604973"/>
            <a:chExt cx="6476910" cy="791386"/>
          </a:xfrm>
        </p:grpSpPr>
        <p:sp>
          <p:nvSpPr>
            <p:cNvPr id="21" name="Rectángulo redondeado 20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7099815" y="670016"/>
              <a:ext cx="1384802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Administrador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8417651" y="1150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2560714" y="6430822"/>
            <a:ext cx="7134894" cy="337622"/>
            <a:chOff x="4161039" y="1348724"/>
            <a:chExt cx="6476910" cy="791385"/>
          </a:xfrm>
        </p:grpSpPr>
        <p:sp>
          <p:nvSpPr>
            <p:cNvPr id="25" name="Rectángulo redondeado 24"/>
            <p:cNvSpPr/>
            <p:nvPr/>
          </p:nvSpPr>
          <p:spPr>
            <a:xfrm>
              <a:off x="4161039" y="1348724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6405904" y="1412638"/>
              <a:ext cx="2670300" cy="2578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Conector recto 26"/>
          <p:cNvCxnSpPr/>
          <p:nvPr/>
        </p:nvCxnSpPr>
        <p:spPr>
          <a:xfrm>
            <a:off x="10295822" y="92802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0327497" y="11265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500761" y="6033629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Generar reporte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717875" y="6060804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regresar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145212" y="1915301"/>
            <a:ext cx="9270752" cy="3824788"/>
            <a:chOff x="2145212" y="2212599"/>
            <a:chExt cx="9270752" cy="1217630"/>
          </a:xfrm>
        </p:grpSpPr>
        <p:sp>
          <p:nvSpPr>
            <p:cNvPr id="32" name="Rectángulo redondeado 31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5647977" y="2212599"/>
              <a:ext cx="1712886" cy="202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consulta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7" name="Rectángulo 36"/>
          <p:cNvSpPr/>
          <p:nvPr/>
        </p:nvSpPr>
        <p:spPr>
          <a:xfrm>
            <a:off x="5202721" y="3266005"/>
            <a:ext cx="2603398" cy="45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Selecciona la estética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40" name="Grupo 39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47" name="Rectángulo redondeado 46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48" name="Conector recto 47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CuadroTexto 40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Conector recto 44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CuadroTexto 51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  <p:grpSp>
        <p:nvGrpSpPr>
          <p:cNvPr id="56" name="Grupo 55"/>
          <p:cNvGrpSpPr/>
          <p:nvPr/>
        </p:nvGrpSpPr>
        <p:grpSpPr>
          <a:xfrm>
            <a:off x="5546600" y="3769753"/>
            <a:ext cx="2060380" cy="346505"/>
            <a:chOff x="3240062" y="3580639"/>
            <a:chExt cx="1456229" cy="263177"/>
          </a:xfrm>
        </p:grpSpPr>
        <p:sp>
          <p:nvSpPr>
            <p:cNvPr id="57" name="Rectángulo redondeado 56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Triángulo isósceles 57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718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4045543" y="426147"/>
            <a:ext cx="7134892" cy="452227"/>
            <a:chOff x="4523466" y="604973"/>
            <a:chExt cx="6476910" cy="791386"/>
          </a:xfrm>
        </p:grpSpPr>
        <p:sp>
          <p:nvSpPr>
            <p:cNvPr id="6" name="Rectángulo redondeado 5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099815" y="670016"/>
              <a:ext cx="1384802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Administrador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8417651" y="1150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560714" y="6430822"/>
            <a:ext cx="7134894" cy="337622"/>
            <a:chOff x="4161039" y="1348724"/>
            <a:chExt cx="6476910" cy="791385"/>
          </a:xfrm>
        </p:grpSpPr>
        <p:sp>
          <p:nvSpPr>
            <p:cNvPr id="10" name="Rectángulo redondeado 9"/>
            <p:cNvSpPr/>
            <p:nvPr/>
          </p:nvSpPr>
          <p:spPr>
            <a:xfrm>
              <a:off x="4161039" y="1348724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405904" y="1412638"/>
              <a:ext cx="2670300" cy="2578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Conector recto 11"/>
          <p:cNvCxnSpPr/>
          <p:nvPr/>
        </p:nvCxnSpPr>
        <p:spPr>
          <a:xfrm>
            <a:off x="10295822" y="92802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0327497" y="11265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500761" y="6033629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Generar reporte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717875" y="6060804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regresar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2145212" y="1890730"/>
            <a:ext cx="9270752" cy="3849358"/>
            <a:chOff x="2145212" y="2204777"/>
            <a:chExt cx="9270752" cy="1225452"/>
          </a:xfrm>
        </p:grpSpPr>
        <p:sp>
          <p:nvSpPr>
            <p:cNvPr id="17" name="Rectángulo redondeado 16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5899778" y="2204777"/>
              <a:ext cx="1712886" cy="202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Servicios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Rectángulo 18"/>
          <p:cNvSpPr/>
          <p:nvPr/>
        </p:nvSpPr>
        <p:spPr>
          <a:xfrm>
            <a:off x="2713700" y="2358253"/>
            <a:ext cx="1728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Corte de cabello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21" name="Grupo 20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9" name="Conector recto 28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uadroTexto 21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Conector recto 25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  <p:sp>
        <p:nvSpPr>
          <p:cNvPr id="38" name="Rectángulo redondeado 37"/>
          <p:cNvSpPr/>
          <p:nvPr/>
        </p:nvSpPr>
        <p:spPr>
          <a:xfrm>
            <a:off x="2547509" y="2641720"/>
            <a:ext cx="2486123" cy="217788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https://encrypted-tbn0.gstatic.com/images?q=tbn:ANd9GcSz2ZeoRkGGsDU8ekmwaOi-MWhMdSZZapPe20it0HhOWy1ty0w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r="10831"/>
          <a:stretch/>
        </p:blipFill>
        <p:spPr bwMode="auto">
          <a:xfrm>
            <a:off x="2828044" y="2839569"/>
            <a:ext cx="1925052" cy="1847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ángulo 40"/>
          <p:cNvSpPr/>
          <p:nvPr/>
        </p:nvSpPr>
        <p:spPr>
          <a:xfrm>
            <a:off x="5916588" y="2353681"/>
            <a:ext cx="1728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peinados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5503996" y="2638990"/>
            <a:ext cx="2486123" cy="217788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http://107.23.132.196/~pelu8761/wp-content/uploads/2013/09/panthermedia_7934007_2480x208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64" y="2790501"/>
            <a:ext cx="2184986" cy="1835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ángulo 39"/>
          <p:cNvSpPr/>
          <p:nvPr/>
        </p:nvSpPr>
        <p:spPr>
          <a:xfrm>
            <a:off x="8887006" y="2360148"/>
            <a:ext cx="1728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Otros servicios 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8464938" y="2643501"/>
            <a:ext cx="2486123" cy="217788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2" descr="http://www.cesco.es/archivos/otro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31" y="2814932"/>
            <a:ext cx="1872488" cy="18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9168559" y="4830612"/>
            <a:ext cx="124615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Pedicura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Manicure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Rayitos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Mechas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5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etc.</a:t>
            </a:r>
            <a:endParaRPr lang="es-MX" sz="105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189220" cy="291566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28789" y="3065456"/>
            <a:ext cx="11951594" cy="194442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821255" y="2889903"/>
            <a:ext cx="618183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181908" y="3144981"/>
            <a:ext cx="229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Administrador </a:t>
            </a:r>
            <a:r>
              <a:rPr lang="es-MX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sispaest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3" y="3276943"/>
            <a:ext cx="2638044" cy="1483100"/>
          </a:xfrm>
          <a:prstGeom prst="rect">
            <a:avLst/>
          </a:prstGeom>
        </p:spPr>
      </p:pic>
      <p:sp>
        <p:nvSpPr>
          <p:cNvPr id="21" name="Rectángulo redondeado 20"/>
          <p:cNvSpPr/>
          <p:nvPr/>
        </p:nvSpPr>
        <p:spPr>
          <a:xfrm>
            <a:off x="3013651" y="3760633"/>
            <a:ext cx="1409724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</a:rPr>
              <a:t>Estetica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4796726" y="3779491"/>
            <a:ext cx="1226519" cy="23871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6271125" y="4633894"/>
            <a:ext cx="2112132" cy="2522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¿olvidaste tu contraseña?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8609201" y="4545055"/>
            <a:ext cx="1867437" cy="25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Ingresar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818944" y="4519298"/>
            <a:ext cx="1867437" cy="25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Registrarse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6426554" y="3470395"/>
            <a:ext cx="1867437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Usuario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8467211" y="3470394"/>
            <a:ext cx="1867437" cy="25757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6465190" y="4062826"/>
            <a:ext cx="1867437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Contraseña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8505847" y="4062825"/>
            <a:ext cx="1867437" cy="25757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1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189220" cy="291566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28789" y="3065456"/>
            <a:ext cx="11951594" cy="194442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821255" y="2889903"/>
            <a:ext cx="618183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13651" y="3760633"/>
            <a:ext cx="1409724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</a:rPr>
              <a:t>Estetica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796726" y="3779491"/>
            <a:ext cx="1226519" cy="23871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72061" y="3144981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Estilista </a:t>
            </a:r>
            <a:r>
              <a:rPr lang="es-MX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sispaest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271125" y="4633894"/>
            <a:ext cx="2112132" cy="2522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¿olvidaste tu contraseña?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609201" y="4545055"/>
            <a:ext cx="1867437" cy="25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Ingresar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818938" y="4519298"/>
            <a:ext cx="1867437" cy="25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Registrarse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6426554" y="3470395"/>
            <a:ext cx="1867437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Usuario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8467211" y="3470394"/>
            <a:ext cx="1867437" cy="25757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6465190" y="4062826"/>
            <a:ext cx="1867437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Contraseña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8505847" y="4062825"/>
            <a:ext cx="1867437" cy="25757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3" y="3276943"/>
            <a:ext cx="2638044" cy="1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sin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4624679" y="930168"/>
            <a:ext cx="5781451" cy="814333"/>
            <a:chOff x="4161039" y="582435"/>
            <a:chExt cx="6476910" cy="814333"/>
          </a:xfrm>
        </p:grpSpPr>
        <p:grpSp>
          <p:nvGrpSpPr>
            <p:cNvPr id="15" name="Grupo 14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7" name="Rectángulo redondeado 6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9" name="Conector recto 8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015710" y="803454"/>
              <a:ext cx="901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961748" y="813446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034117" y="813446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8230986" y="803454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login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Conector recto 21"/>
            <p:cNvCxnSpPr/>
            <p:nvPr/>
          </p:nvCxnSpPr>
          <p:spPr>
            <a:xfrm>
              <a:off x="9012826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9371191" y="813446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46" name="Grupo 45"/>
          <p:cNvGrpSpPr/>
          <p:nvPr/>
        </p:nvGrpSpPr>
        <p:grpSpPr>
          <a:xfrm>
            <a:off x="3045853" y="5952838"/>
            <a:ext cx="7134894" cy="452227"/>
            <a:chOff x="4161039" y="582435"/>
            <a:chExt cx="6476910" cy="791385"/>
          </a:xfrm>
        </p:grpSpPr>
        <p:sp>
          <p:nvSpPr>
            <p:cNvPr id="50" name="Rectángulo redondeado 49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ángulo redondeado 57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59" name="Grupo 58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60" name="Rectángulo redondeado 59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6673466" y="732980"/>
              <a:ext cx="2288290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BIENVENIDOS A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3"/>
          <a:srcRect l="39178" t="27774" r="25782" b="18353"/>
          <a:stretch/>
        </p:blipFill>
        <p:spPr>
          <a:xfrm>
            <a:off x="5141440" y="2267920"/>
            <a:ext cx="3696237" cy="3195052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9090414" y="2138236"/>
            <a:ext cx="1941028" cy="3576086"/>
            <a:chOff x="2163208" y="2060982"/>
            <a:chExt cx="2922527" cy="3576086"/>
          </a:xfrm>
        </p:grpSpPr>
        <p:sp>
          <p:nvSpPr>
            <p:cNvPr id="52" name="Rectángulo 51"/>
            <p:cNvSpPr/>
            <p:nvPr/>
          </p:nvSpPr>
          <p:spPr>
            <a:xfrm>
              <a:off x="2163208" y="2060982"/>
              <a:ext cx="2905050" cy="357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3" name="Conector recto 52"/>
            <p:cNvCxnSpPr/>
            <p:nvPr/>
          </p:nvCxnSpPr>
          <p:spPr>
            <a:xfrm flipV="1">
              <a:off x="2180685" y="2565270"/>
              <a:ext cx="2905050" cy="10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ángulo 53"/>
            <p:cNvSpPr/>
            <p:nvPr/>
          </p:nvSpPr>
          <p:spPr>
            <a:xfrm>
              <a:off x="2571380" y="2121381"/>
              <a:ext cx="2123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promociones</a:t>
              </a:r>
              <a:endParaRPr lang="es-MX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2516910" y="2329075"/>
            <a:ext cx="2191998" cy="3341270"/>
            <a:chOff x="2163208" y="2060982"/>
            <a:chExt cx="2922527" cy="3576086"/>
          </a:xfrm>
        </p:grpSpPr>
        <p:sp>
          <p:nvSpPr>
            <p:cNvPr id="70" name="Rectángulo 69"/>
            <p:cNvSpPr/>
            <p:nvPr/>
          </p:nvSpPr>
          <p:spPr>
            <a:xfrm>
              <a:off x="2163208" y="2060982"/>
              <a:ext cx="2905050" cy="357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1" name="Conector recto 70"/>
            <p:cNvCxnSpPr/>
            <p:nvPr/>
          </p:nvCxnSpPr>
          <p:spPr>
            <a:xfrm flipV="1">
              <a:off x="2180685" y="2565270"/>
              <a:ext cx="2905050" cy="10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ángulo 71"/>
            <p:cNvSpPr/>
            <p:nvPr/>
          </p:nvSpPr>
          <p:spPr>
            <a:xfrm>
              <a:off x="3178598" y="2146698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noticias</a:t>
              </a:r>
              <a:endParaRPr lang="es-MX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9178" t="27774" r="25782" b="18353"/>
          <a:stretch/>
        </p:blipFill>
        <p:spPr>
          <a:xfrm>
            <a:off x="5141440" y="2267920"/>
            <a:ext cx="3696237" cy="3195052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4283593" y="929317"/>
            <a:ext cx="6747848" cy="815184"/>
            <a:chOff x="3818675" y="581584"/>
            <a:chExt cx="6773138" cy="815184"/>
          </a:xfrm>
        </p:grpSpPr>
        <p:grpSp>
          <p:nvGrpSpPr>
            <p:cNvPr id="6" name="Grupo 5"/>
            <p:cNvGrpSpPr/>
            <p:nvPr/>
          </p:nvGrpSpPr>
          <p:grpSpPr>
            <a:xfrm>
              <a:off x="3818675" y="581584"/>
              <a:ext cx="6476910" cy="815184"/>
              <a:chOff x="3806212" y="591514"/>
              <a:chExt cx="5228822" cy="875568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3806212" y="591514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5" name="Conector recto 14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uadroTexto 6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847656" y="803454"/>
              <a:ext cx="131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reservación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103948" y="813446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034117" y="813446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024149" y="803454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8689644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9487536" y="813446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35" name="Grupo 34"/>
          <p:cNvGrpSpPr/>
          <p:nvPr/>
        </p:nvGrpSpPr>
        <p:grpSpPr>
          <a:xfrm>
            <a:off x="3942511" y="426147"/>
            <a:ext cx="7134892" cy="452227"/>
            <a:chOff x="4523466" y="604973"/>
            <a:chExt cx="6476910" cy="791386"/>
          </a:xfrm>
        </p:grpSpPr>
        <p:sp>
          <p:nvSpPr>
            <p:cNvPr id="36" name="Rectángulo redondeado 35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5803867" y="645229"/>
              <a:ext cx="3554465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BIENVENIDOS A </a:t>
              </a:r>
              <a:r>
                <a:rPr lang="es-MX" dirty="0" err="1" smtClean="0">
                  <a:solidFill>
                    <a:schemeClr val="bg1"/>
                  </a:solidFill>
                </a:rPr>
                <a:t>SisPaEST</a:t>
              </a:r>
              <a:r>
                <a:rPr lang="es-MX" dirty="0" smtClean="0">
                  <a:solidFill>
                    <a:schemeClr val="bg1"/>
                  </a:solidFill>
                </a:rPr>
                <a:t>(</a:t>
              </a:r>
              <a:r>
                <a:rPr lang="es-MX" sz="1200" dirty="0" smtClean="0">
                  <a:solidFill>
                    <a:schemeClr val="bg1"/>
                  </a:solidFill>
                </a:rPr>
                <a:t>nombre del logeado</a:t>
              </a:r>
              <a:r>
                <a:rPr lang="es-MX" dirty="0" smtClean="0">
                  <a:solidFill>
                    <a:schemeClr val="bg1"/>
                  </a:solidFill>
                </a:rPr>
                <a:t>)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ángulo 37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cliente logeado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>
            <a:off x="9921002" y="92529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9088558" y="112269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045853" y="5952838"/>
            <a:ext cx="7134894" cy="452227"/>
            <a:chOff x="4161039" y="582435"/>
            <a:chExt cx="6476910" cy="791385"/>
          </a:xfrm>
        </p:grpSpPr>
        <p:sp>
          <p:nvSpPr>
            <p:cNvPr id="42" name="Rectángulo redondeado 4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9090414" y="2138236"/>
            <a:ext cx="1941028" cy="3576086"/>
            <a:chOff x="2163208" y="2060982"/>
            <a:chExt cx="2922527" cy="3576086"/>
          </a:xfrm>
        </p:grpSpPr>
        <p:sp>
          <p:nvSpPr>
            <p:cNvPr id="44" name="Rectángulo 43"/>
            <p:cNvSpPr/>
            <p:nvPr/>
          </p:nvSpPr>
          <p:spPr>
            <a:xfrm>
              <a:off x="2163208" y="2060982"/>
              <a:ext cx="2905050" cy="357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Conector recto 45"/>
            <p:cNvCxnSpPr/>
            <p:nvPr/>
          </p:nvCxnSpPr>
          <p:spPr>
            <a:xfrm flipV="1">
              <a:off x="2180685" y="2565270"/>
              <a:ext cx="2905050" cy="10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ángulo 48"/>
            <p:cNvSpPr/>
            <p:nvPr/>
          </p:nvSpPr>
          <p:spPr>
            <a:xfrm>
              <a:off x="2571380" y="2121381"/>
              <a:ext cx="2123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promociones</a:t>
              </a:r>
              <a:endParaRPr lang="es-MX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516910" y="2329075"/>
            <a:ext cx="2191998" cy="3341270"/>
            <a:chOff x="2163208" y="2060982"/>
            <a:chExt cx="2922527" cy="3576086"/>
          </a:xfrm>
        </p:grpSpPr>
        <p:sp>
          <p:nvSpPr>
            <p:cNvPr id="53" name="Rectángulo 52"/>
            <p:cNvSpPr/>
            <p:nvPr/>
          </p:nvSpPr>
          <p:spPr>
            <a:xfrm>
              <a:off x="2163208" y="2060982"/>
              <a:ext cx="2905050" cy="357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4" name="Conector recto 53"/>
            <p:cNvCxnSpPr/>
            <p:nvPr/>
          </p:nvCxnSpPr>
          <p:spPr>
            <a:xfrm flipV="1">
              <a:off x="2180685" y="2565270"/>
              <a:ext cx="2905050" cy="10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ángulo 54"/>
            <p:cNvSpPr/>
            <p:nvPr/>
          </p:nvSpPr>
          <p:spPr>
            <a:xfrm>
              <a:off x="3178598" y="2146698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noticias</a:t>
              </a:r>
              <a:endParaRPr lang="es-MX" dirty="0"/>
            </a:p>
          </p:txBody>
        </p:sp>
      </p:grpSp>
      <p:pic>
        <p:nvPicPr>
          <p:cNvPr id="50" name="Imagen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sin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624679" y="930168"/>
            <a:ext cx="5781451" cy="814333"/>
            <a:chOff x="4161039" y="582435"/>
            <a:chExt cx="6476910" cy="814333"/>
          </a:xfrm>
        </p:grpSpPr>
        <p:grpSp>
          <p:nvGrpSpPr>
            <p:cNvPr id="6" name="Grupo 5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5" name="Conector recto 14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uadroTexto 6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015710" y="803454"/>
              <a:ext cx="901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961748" y="813446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034117" y="813446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230986" y="803454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login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9012826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9371191" y="813446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700227" y="671994"/>
              <a:ext cx="2123389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 Administrador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9" name="Imagen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65" name="Grupo 64"/>
          <p:cNvGrpSpPr/>
          <p:nvPr/>
        </p:nvGrpSpPr>
        <p:grpSpPr>
          <a:xfrm>
            <a:off x="2118973" y="1962389"/>
            <a:ext cx="9270752" cy="2101065"/>
            <a:chOff x="2145212" y="2158302"/>
            <a:chExt cx="9270752" cy="1271927"/>
          </a:xfrm>
        </p:grpSpPr>
        <p:sp>
          <p:nvSpPr>
            <p:cNvPr id="66" name="Rectángulo redondeado 65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2318188" y="2579177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Nombre/usuario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2271483" y="29008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312620" y="323679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263609" y="2592969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270049" y="2952743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4267901" y="3272570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7228881" y="2770881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9084493" y="2822103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9084492" y="3176721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7311509" y="3081569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7189260" y="3731381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sexo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3233785" y="3811890"/>
            <a:ext cx="133610" cy="1095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80"/>
          <p:cNvSpPr/>
          <p:nvPr/>
        </p:nvSpPr>
        <p:spPr>
          <a:xfrm>
            <a:off x="3428466" y="3758399"/>
            <a:ext cx="1512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Administrador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8265072" y="3888050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82"/>
          <p:cNvSpPr/>
          <p:nvPr/>
        </p:nvSpPr>
        <p:spPr>
          <a:xfrm>
            <a:off x="8452245" y="3801603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9396040" y="3888050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84"/>
          <p:cNvSpPr/>
          <p:nvPr/>
        </p:nvSpPr>
        <p:spPr>
          <a:xfrm>
            <a:off x="9563996" y="383455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6" name="Grupo 85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87" name="Rectángulo redondeado 86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9" name="Rectángulo 88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4" name="Grupo 93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95" name="Rectángulo redondeado 94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7" name="Rectángulo 96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99" name="Rectángulo redondeado 9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Triángulo isósceles 9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1" name="Rectángulo 100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Rectángulo 101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3" name="Grupo 102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04" name="Rectángulo redondeado 103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Triángulo isósceles 104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282102" y="5435913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9084492" y="5405195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7721695" y="5057783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9084492" y="5040161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2220581" y="3666802"/>
            <a:ext cx="972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Puesto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238458" y="3395481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Fecha de nacimiento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9084492" y="3553227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7308609" y="2456969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contraseña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9101223" y="2494416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sin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624679" y="930168"/>
            <a:ext cx="5781451" cy="814333"/>
            <a:chOff x="4161039" y="582435"/>
            <a:chExt cx="6476910" cy="814333"/>
          </a:xfrm>
        </p:grpSpPr>
        <p:grpSp>
          <p:nvGrpSpPr>
            <p:cNvPr id="6" name="Grupo 5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5" name="Conector recto 14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uadroTexto 6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015710" y="803454"/>
              <a:ext cx="901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961748" y="813446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034117" y="813446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230986" y="803454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login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9012826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9371191" y="813446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7011866" y="653647"/>
              <a:ext cx="1500109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 Cliente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Imagen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sp>
        <p:nvSpPr>
          <p:cNvPr id="86" name="Rectángulo 85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63" name="Grupo 62"/>
          <p:cNvGrpSpPr/>
          <p:nvPr/>
        </p:nvGrpSpPr>
        <p:grpSpPr>
          <a:xfrm>
            <a:off x="2145212" y="2022878"/>
            <a:ext cx="9270752" cy="2101065"/>
            <a:chOff x="2145212" y="2158302"/>
            <a:chExt cx="9270752" cy="1271927"/>
          </a:xfrm>
        </p:grpSpPr>
        <p:sp>
          <p:nvSpPr>
            <p:cNvPr id="64" name="Rectángulo redondeado 63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2318188" y="2579177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Nombre/usuario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2271483" y="29008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312620" y="323679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4263609" y="2592969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270049" y="2952743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267901" y="3272570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097354" y="260655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9039318" y="264357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039317" y="2998190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160351" y="2941265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7097354" y="3275519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sexo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4382500" y="3785590"/>
            <a:ext cx="133610" cy="1095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77"/>
          <p:cNvSpPr/>
          <p:nvPr/>
        </p:nvSpPr>
        <p:spPr>
          <a:xfrm>
            <a:off x="4577181" y="3732099"/>
            <a:ext cx="1512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9058302" y="3424164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79"/>
          <p:cNvSpPr/>
          <p:nvPr/>
        </p:nvSpPr>
        <p:spPr>
          <a:xfrm>
            <a:off x="9226258" y="3370671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10198704" y="3419260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81"/>
          <p:cNvSpPr/>
          <p:nvPr/>
        </p:nvSpPr>
        <p:spPr>
          <a:xfrm>
            <a:off x="10366660" y="336576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3" name="Grupo 82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84" name="Rectángulo redondeado 83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7" name="Rectángulo 86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9" name="Grupo 88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90" name="Rectángulo redondeado 89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Triángulo isósceles 113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5" name="Rectángulo 114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6" name="Grupo 115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117" name="Rectángulo redondeado 116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8" name="Triángulo isósceles 117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9" name="Rectángulo 118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1" name="Grupo 120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22" name="Rectángulo redondeado 121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Triángulo isósceles 122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4" name="Rectángulo 123"/>
          <p:cNvSpPr/>
          <p:nvPr/>
        </p:nvSpPr>
        <p:spPr>
          <a:xfrm>
            <a:off x="8255912" y="5430069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9058302" y="5399351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7695505" y="5051939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9058302" y="5034317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Rectángulo 129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3019784" y="3679097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Puesto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7097353" y="364853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Fecha de nacimiento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9039317" y="368555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1" name="Imagen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con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108568" y="648647"/>
              <a:ext cx="3204756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Administrador - Registro Cliente VIP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Imagen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sp>
        <p:nvSpPr>
          <p:cNvPr id="86" name="Rectángulo 85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64" name="Grupo 63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79" name="Grupo 78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87" name="Rectángulo redondeado 86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88" name="Conector recto 87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CuadroTexto 79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Conector recto 83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adroTexto 84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CuadroTexto 114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16" name="Conector recto 115"/>
          <p:cNvCxnSpPr/>
          <p:nvPr/>
        </p:nvCxnSpPr>
        <p:spPr>
          <a:xfrm>
            <a:off x="10015386" y="986494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2145212" y="2022878"/>
            <a:ext cx="9270752" cy="2101065"/>
            <a:chOff x="2145212" y="2158302"/>
            <a:chExt cx="9270752" cy="1271927"/>
          </a:xfrm>
        </p:grpSpPr>
        <p:sp>
          <p:nvSpPr>
            <p:cNvPr id="66" name="Rectángulo redondeado 65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2318188" y="2579177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Nombre/usuario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2271483" y="29008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312620" y="323679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263609" y="2592969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270049" y="2952743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4267901" y="3272570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7097354" y="260655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9039318" y="264357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9039317" y="2998190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7160351" y="2941265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7097354" y="3275519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sexo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4382500" y="3785590"/>
            <a:ext cx="133610" cy="1095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118"/>
          <p:cNvSpPr/>
          <p:nvPr/>
        </p:nvSpPr>
        <p:spPr>
          <a:xfrm>
            <a:off x="4577181" y="3732099"/>
            <a:ext cx="1512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Cliente VIP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9058302" y="3424164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Rectángulo 120"/>
          <p:cNvSpPr/>
          <p:nvPr/>
        </p:nvSpPr>
        <p:spPr>
          <a:xfrm>
            <a:off x="9226258" y="3370671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10198704" y="3419260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122"/>
          <p:cNvSpPr/>
          <p:nvPr/>
        </p:nvSpPr>
        <p:spPr>
          <a:xfrm>
            <a:off x="10366660" y="336576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4" name="Grupo 123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125" name="Rectángulo redondeado 124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Rectángulo 127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9" name="Grupo 128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130" name="Rectángulo redondeado 129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1" name="Triángulo isósceles 130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2" name="Rectángulo 131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3" name="Grupo 132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134" name="Rectángulo redondeado 133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5" name="Triángulo isósceles 134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6" name="Rectángulo 135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8" name="Grupo 137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0" name="Triángulo isósceles 13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9" name="Rectángulo 148"/>
          <p:cNvSpPr/>
          <p:nvPr/>
        </p:nvSpPr>
        <p:spPr>
          <a:xfrm>
            <a:off x="3019784" y="3679097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Puesto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7097353" y="364853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Fecha de nacimiento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9039317" y="368555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1" name="Imagen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  <p:sp>
        <p:nvSpPr>
          <p:cNvPr id="92" name="Rectángulo 91"/>
          <p:cNvSpPr/>
          <p:nvPr/>
        </p:nvSpPr>
        <p:spPr>
          <a:xfrm>
            <a:off x="8255912" y="5430069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9058302" y="5399351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7695505" y="5051939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9058302" y="5034317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con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700227" y="671994"/>
              <a:ext cx="2925247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Administrador - Registro </a:t>
              </a:r>
              <a:r>
                <a:rPr lang="es-MX" dirty="0" smtClean="0">
                  <a:solidFill>
                    <a:schemeClr val="bg1"/>
                  </a:solidFill>
                </a:rPr>
                <a:t>Estilista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9" name="Imagen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65" name="Grupo 64"/>
          <p:cNvGrpSpPr/>
          <p:nvPr/>
        </p:nvGrpSpPr>
        <p:grpSpPr>
          <a:xfrm>
            <a:off x="2145212" y="2022878"/>
            <a:ext cx="9270752" cy="2101065"/>
            <a:chOff x="2145212" y="2158302"/>
            <a:chExt cx="9270752" cy="1271927"/>
          </a:xfrm>
        </p:grpSpPr>
        <p:sp>
          <p:nvSpPr>
            <p:cNvPr id="66" name="Rectángulo redondeado 65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2318188" y="2579177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Nombre/usuario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2271483" y="29008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312620" y="323679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263609" y="2592969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270049" y="2952743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4267901" y="3272570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7097354" y="260655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9039318" y="264357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9039317" y="2998190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7160351" y="2941265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7097354" y="3275519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sexo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4382500" y="3785590"/>
            <a:ext cx="133610" cy="1095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80"/>
          <p:cNvSpPr/>
          <p:nvPr/>
        </p:nvSpPr>
        <p:spPr>
          <a:xfrm>
            <a:off x="4577181" y="3732099"/>
            <a:ext cx="1512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Estilista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9058302" y="3424164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82"/>
          <p:cNvSpPr/>
          <p:nvPr/>
        </p:nvSpPr>
        <p:spPr>
          <a:xfrm>
            <a:off x="9226258" y="3370671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10198704" y="3419260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84"/>
          <p:cNvSpPr/>
          <p:nvPr/>
        </p:nvSpPr>
        <p:spPr>
          <a:xfrm>
            <a:off x="10366660" y="336576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6" name="Grupo 85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87" name="Rectángulo redondeado 86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9" name="Rectángulo 88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4" name="Grupo 93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95" name="Rectángulo redondeado 94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7" name="Rectángulo 96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99" name="Rectángulo redondeado 9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Triángulo isósceles 9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1" name="Rectángulo 100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Rectángulo 101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3" name="Grupo 102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04" name="Rectángulo redondeado 103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Triángulo isósceles 104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4" name="Rectángulo 113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3019784" y="3679097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Puesto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097353" y="364853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Fecha de nacimiento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9039317" y="368555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1" name="Grupo 130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132" name="Grupo 131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139" name="Rectángulo redondeado 138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40" name="Conector recto 139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CuadroTexto 132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37" name="Conector recto 136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CuadroTexto 143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45" name="Conector recto 144"/>
          <p:cNvCxnSpPr/>
          <p:nvPr/>
        </p:nvCxnSpPr>
        <p:spPr>
          <a:xfrm>
            <a:off x="9995345" y="927235"/>
            <a:ext cx="35933" cy="8506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2" name="Imagen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" y="2329075"/>
            <a:ext cx="1590675" cy="3819525"/>
          </a:xfrm>
          <a:prstGeom prst="rect">
            <a:avLst/>
          </a:prstGeom>
        </p:spPr>
      </p:pic>
      <p:sp>
        <p:nvSpPr>
          <p:cNvPr id="122" name="Rectángulo 121"/>
          <p:cNvSpPr/>
          <p:nvPr/>
        </p:nvSpPr>
        <p:spPr>
          <a:xfrm>
            <a:off x="8255912" y="5430069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9058302" y="5399351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7695505" y="5051939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9058302" y="5034317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Presentación1</Template>
  <TotalTime>7115</TotalTime>
  <Words>442</Words>
  <Application>Microsoft Office PowerPoint</Application>
  <PresentationFormat>Panorámica</PresentationFormat>
  <Paragraphs>285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Bodoni MT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caballero caballero</dc:creator>
  <cp:lastModifiedBy>oswaldo caballero caballero</cp:lastModifiedBy>
  <cp:revision>71</cp:revision>
  <dcterms:created xsi:type="dcterms:W3CDTF">2015-01-12T00:13:47Z</dcterms:created>
  <dcterms:modified xsi:type="dcterms:W3CDTF">2015-03-14T18:24:58Z</dcterms:modified>
</cp:coreProperties>
</file>