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1" r:id="rId5"/>
    <p:sldId id="263" r:id="rId6"/>
    <p:sldId id="264" r:id="rId7"/>
    <p:sldId id="265" r:id="rId8"/>
    <p:sldId id="268" r:id="rId9"/>
    <p:sldId id="259" r:id="rId10"/>
    <p:sldId id="260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25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63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57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40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73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36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27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5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07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0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82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C838-689E-410B-93DD-D2A2B5C3E053}" type="datetimeFigureOut">
              <a:rPr lang="es-MX" smtClean="0"/>
              <a:t>21/01/2015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27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3" y="3276943"/>
            <a:ext cx="2638044" cy="1483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189220" cy="291566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28789" y="3065456"/>
            <a:ext cx="11951594" cy="194442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821255" y="2889903"/>
            <a:ext cx="618183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4327298" y="3528811"/>
            <a:ext cx="1867437" cy="25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Usuario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327298" y="3985552"/>
            <a:ext cx="1867437" cy="25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Contraseña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67954" y="3547669"/>
            <a:ext cx="1867437" cy="25757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367955" y="3985551"/>
            <a:ext cx="1867437" cy="25757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658431" y="3144981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sispaest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282761" y="4669962"/>
            <a:ext cx="1867437" cy="2575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Borrar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5621111" y="4325899"/>
            <a:ext cx="1867437" cy="2575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Ingresar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6888666" y="4660966"/>
            <a:ext cx="1867437" cy="2575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Registrarse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19" name="Grupo 18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22" name="Rectángulo redondeado 21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recto 19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contáctanos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8" y="5501789"/>
            <a:ext cx="618353" cy="486572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0" y="4987641"/>
            <a:ext cx="457200" cy="45720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32" name="Rectángulo redondeado 31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33" name="Grupo 32"/>
          <p:cNvGrpSpPr/>
          <p:nvPr/>
        </p:nvGrpSpPr>
        <p:grpSpPr>
          <a:xfrm>
            <a:off x="4045543" y="426147"/>
            <a:ext cx="7134892" cy="452227"/>
            <a:chOff x="4523466" y="604973"/>
            <a:chExt cx="6476910" cy="791386"/>
          </a:xfrm>
        </p:grpSpPr>
        <p:sp>
          <p:nvSpPr>
            <p:cNvPr id="34" name="Rectángulo redondeado 33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7099815" y="670016"/>
              <a:ext cx="2842304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Generar Reservación - 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CuadroTexto 35"/>
          <p:cNvSpPr txBox="1"/>
          <p:nvPr/>
        </p:nvSpPr>
        <p:spPr>
          <a:xfrm>
            <a:off x="8417651" y="11501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2560714" y="6430822"/>
            <a:ext cx="7134894" cy="337622"/>
            <a:chOff x="4161039" y="1348724"/>
            <a:chExt cx="6476910" cy="791385"/>
          </a:xfrm>
        </p:grpSpPr>
        <p:sp>
          <p:nvSpPr>
            <p:cNvPr id="38" name="Rectángulo redondeado 37"/>
            <p:cNvSpPr/>
            <p:nvPr/>
          </p:nvSpPr>
          <p:spPr>
            <a:xfrm>
              <a:off x="4161039" y="1348724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405904" y="1412638"/>
              <a:ext cx="2670300" cy="2578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onector recto 39"/>
          <p:cNvCxnSpPr/>
          <p:nvPr/>
        </p:nvCxnSpPr>
        <p:spPr>
          <a:xfrm>
            <a:off x="10295822" y="928020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10327497" y="112655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4962233" y="6068064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Generar reservación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122182" y="6049682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Generar reporte 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2145212" y="1966897"/>
            <a:ext cx="9270752" cy="3773192"/>
            <a:chOff x="2145212" y="2138732"/>
            <a:chExt cx="9270752" cy="1291497"/>
          </a:xfrm>
        </p:grpSpPr>
        <p:sp>
          <p:nvSpPr>
            <p:cNvPr id="91" name="Rectángulo redondeado 90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5634267" y="213873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información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3" name="Rectángulo 92"/>
          <p:cNvSpPr/>
          <p:nvPr/>
        </p:nvSpPr>
        <p:spPr>
          <a:xfrm>
            <a:off x="2372162" y="3169856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tipo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4" name="Grupo 93"/>
          <p:cNvGrpSpPr/>
          <p:nvPr/>
        </p:nvGrpSpPr>
        <p:grpSpPr>
          <a:xfrm>
            <a:off x="3353831" y="3171050"/>
            <a:ext cx="1456229" cy="263177"/>
            <a:chOff x="3240062" y="3580639"/>
            <a:chExt cx="1456229" cy="263177"/>
          </a:xfrm>
        </p:grpSpPr>
        <p:sp>
          <p:nvSpPr>
            <p:cNvPr id="95" name="Rectángulo redondeado 94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1" name="Elipse 100"/>
          <p:cNvSpPr/>
          <p:nvPr/>
        </p:nvSpPr>
        <p:spPr>
          <a:xfrm>
            <a:off x="2717875" y="2835307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101"/>
          <p:cNvSpPr/>
          <p:nvPr/>
        </p:nvSpPr>
        <p:spPr>
          <a:xfrm>
            <a:off x="2885831" y="2781814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3858277" y="2830403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Rectángulo 105"/>
          <p:cNvSpPr/>
          <p:nvPr/>
        </p:nvSpPr>
        <p:spPr>
          <a:xfrm>
            <a:off x="4026233" y="2776910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mujer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717875" y="6060804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regresar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9" name="Rectángulo redondeado 108"/>
          <p:cNvSpPr/>
          <p:nvPr/>
        </p:nvSpPr>
        <p:spPr>
          <a:xfrm>
            <a:off x="3572939" y="4170641"/>
            <a:ext cx="5934097" cy="13905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110"/>
          <p:cNvSpPr/>
          <p:nvPr/>
        </p:nvSpPr>
        <p:spPr>
          <a:xfrm>
            <a:off x="2312939" y="4692061"/>
            <a:ext cx="126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descripción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57" name="Grupo 56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64" name="Rectángulo redondeado 63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65" name="Conector recto 64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CuadroTexto 57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Conector recto 61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CuadroTexto 68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70" name="Conector recto 69"/>
          <p:cNvCxnSpPr/>
          <p:nvPr/>
        </p:nvCxnSpPr>
        <p:spPr>
          <a:xfrm>
            <a:off x="9995345" y="918243"/>
            <a:ext cx="35933" cy="859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n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72" name="Grupo 71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73" name="Grupo 72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76" name="Rectángulo redondeado 75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77" name="Conector recto 76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Conector recto 73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adroTexto 74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contáctanos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Imagen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8" y="5501789"/>
            <a:ext cx="618353" cy="486572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0" y="4987641"/>
            <a:ext cx="457200" cy="4572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86" name="Rectángulo redondeado 85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87" name="Grupo 86"/>
          <p:cNvGrpSpPr/>
          <p:nvPr/>
        </p:nvGrpSpPr>
        <p:grpSpPr>
          <a:xfrm>
            <a:off x="4045543" y="426147"/>
            <a:ext cx="7134892" cy="452227"/>
            <a:chOff x="4523466" y="604973"/>
            <a:chExt cx="6476910" cy="791386"/>
          </a:xfrm>
        </p:grpSpPr>
        <p:sp>
          <p:nvSpPr>
            <p:cNvPr id="88" name="Rectángulo redondeado 8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7099815" y="670016"/>
              <a:ext cx="1384802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Administrador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CuadroTexto 89"/>
          <p:cNvSpPr txBox="1"/>
          <p:nvPr/>
        </p:nvSpPr>
        <p:spPr>
          <a:xfrm>
            <a:off x="8417651" y="11501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91" name="Grupo 90"/>
          <p:cNvGrpSpPr/>
          <p:nvPr/>
        </p:nvGrpSpPr>
        <p:grpSpPr>
          <a:xfrm>
            <a:off x="2560714" y="6430822"/>
            <a:ext cx="7134894" cy="337622"/>
            <a:chOff x="4161039" y="1348724"/>
            <a:chExt cx="6476910" cy="791385"/>
          </a:xfrm>
        </p:grpSpPr>
        <p:sp>
          <p:nvSpPr>
            <p:cNvPr id="92" name="Rectángulo redondeado 91"/>
            <p:cNvSpPr/>
            <p:nvPr/>
          </p:nvSpPr>
          <p:spPr>
            <a:xfrm>
              <a:off x="4161039" y="1348724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6405904" y="1412638"/>
              <a:ext cx="2670300" cy="2578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Conector recto 93"/>
          <p:cNvCxnSpPr/>
          <p:nvPr/>
        </p:nvCxnSpPr>
        <p:spPr>
          <a:xfrm>
            <a:off x="10295822" y="928020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0327497" y="112655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2911222" y="5984059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regresar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112" name="Grupo 111"/>
          <p:cNvGrpSpPr/>
          <p:nvPr/>
        </p:nvGrpSpPr>
        <p:grpSpPr>
          <a:xfrm>
            <a:off x="2145212" y="1890730"/>
            <a:ext cx="9270752" cy="3849358"/>
            <a:chOff x="2145212" y="2204777"/>
            <a:chExt cx="9270752" cy="1225452"/>
          </a:xfrm>
        </p:grpSpPr>
        <p:sp>
          <p:nvSpPr>
            <p:cNvPr id="113" name="Rectángulo redondeado 112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5899778" y="2204777"/>
              <a:ext cx="1712886" cy="202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información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5" name="Rectángulo 124"/>
          <p:cNvSpPr/>
          <p:nvPr/>
        </p:nvSpPr>
        <p:spPr>
          <a:xfrm>
            <a:off x="3532580" y="2641610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Lista de usuarios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7666449" y="2641609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Lista de </a:t>
            </a:r>
            <a:r>
              <a:rPr lang="es-MX" sz="1600" dirty="0" smtClean="0">
                <a:solidFill>
                  <a:schemeClr val="bg1"/>
                </a:solidFill>
              </a:rPr>
              <a:t>estéticas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5524557" y="4311783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Lista de servicios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98" name="Grupo 97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99" name="Grupo 98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106" name="Rectángulo redondeado 105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07" name="Conector recto 106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CuadroTexto 99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Conector recto 103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uadroTexto 104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CuadroTexto 114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16" name="Conector recto 115"/>
          <p:cNvCxnSpPr/>
          <p:nvPr/>
        </p:nvCxnSpPr>
        <p:spPr>
          <a:xfrm>
            <a:off x="9995345" y="918243"/>
            <a:ext cx="35933" cy="859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19" name="Grupo 18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22" name="Rectángulo redondeado 21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recto 19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contáctanos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8" y="5501789"/>
            <a:ext cx="618353" cy="486572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0" y="4987641"/>
            <a:ext cx="457200" cy="45720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32" name="Rectángulo redondeado 31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33" name="Grupo 32"/>
          <p:cNvGrpSpPr/>
          <p:nvPr/>
        </p:nvGrpSpPr>
        <p:grpSpPr>
          <a:xfrm>
            <a:off x="4045543" y="426147"/>
            <a:ext cx="7134892" cy="452227"/>
            <a:chOff x="4523466" y="604973"/>
            <a:chExt cx="6476910" cy="791386"/>
          </a:xfrm>
        </p:grpSpPr>
        <p:sp>
          <p:nvSpPr>
            <p:cNvPr id="34" name="Rectángulo redondeado 33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7099815" y="670016"/>
              <a:ext cx="1384802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Administrador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CuadroTexto 35"/>
          <p:cNvSpPr txBox="1"/>
          <p:nvPr/>
        </p:nvSpPr>
        <p:spPr>
          <a:xfrm>
            <a:off x="8417651" y="11501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2560714" y="6430822"/>
            <a:ext cx="7134894" cy="337622"/>
            <a:chOff x="4161039" y="1348724"/>
            <a:chExt cx="6476910" cy="791385"/>
          </a:xfrm>
        </p:grpSpPr>
        <p:sp>
          <p:nvSpPr>
            <p:cNvPr id="38" name="Rectángulo redondeado 37"/>
            <p:cNvSpPr/>
            <p:nvPr/>
          </p:nvSpPr>
          <p:spPr>
            <a:xfrm>
              <a:off x="4161039" y="1348724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405904" y="1412638"/>
              <a:ext cx="2670300" cy="2578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onector recto 39"/>
          <p:cNvCxnSpPr/>
          <p:nvPr/>
        </p:nvCxnSpPr>
        <p:spPr>
          <a:xfrm>
            <a:off x="10295822" y="928020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10327497" y="112655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500761" y="6033629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Generar reporte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717875" y="6060804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regresar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45" name="Grupo 44"/>
          <p:cNvGrpSpPr/>
          <p:nvPr/>
        </p:nvGrpSpPr>
        <p:grpSpPr>
          <a:xfrm>
            <a:off x="2145212" y="1890730"/>
            <a:ext cx="9270752" cy="3849358"/>
            <a:chOff x="2145212" y="2204777"/>
            <a:chExt cx="9270752" cy="1225452"/>
          </a:xfrm>
        </p:grpSpPr>
        <p:sp>
          <p:nvSpPr>
            <p:cNvPr id="46" name="Rectángulo redondeado 45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5899778" y="2204777"/>
              <a:ext cx="1712886" cy="202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consulta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8" name="Rectángulo 47"/>
          <p:cNvSpPr/>
          <p:nvPr/>
        </p:nvSpPr>
        <p:spPr>
          <a:xfrm>
            <a:off x="10478098" y="3895843"/>
            <a:ext cx="83158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eliminar</a:t>
            </a:r>
            <a:endParaRPr lang="es-MX" sz="1600" dirty="0">
              <a:solidFill>
                <a:schemeClr val="bg1"/>
              </a:solidFill>
            </a:endParaRPr>
          </a:p>
        </p:txBody>
      </p: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90885"/>
              </p:ext>
            </p:extLst>
          </p:nvPr>
        </p:nvGraphicFramePr>
        <p:xfrm>
          <a:off x="2330463" y="3553034"/>
          <a:ext cx="81280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ángulo 50"/>
          <p:cNvSpPr/>
          <p:nvPr/>
        </p:nvSpPr>
        <p:spPr>
          <a:xfrm>
            <a:off x="10478098" y="4294714"/>
            <a:ext cx="83158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eliminar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0478098" y="4664996"/>
            <a:ext cx="83158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eliminar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5899778" y="2877679"/>
            <a:ext cx="1712886" cy="45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Usuarios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55" name="Grupo 54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62" name="Rectángulo redondeado 61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63" name="Conector recto 62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CuadroTexto 55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Conector recto 59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CuadroTexto 66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9995345" y="918243"/>
            <a:ext cx="35933" cy="859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19" name="Grupo 18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22" name="Rectángulo redondeado 21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recto 19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contáctanos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8" y="5501789"/>
            <a:ext cx="618353" cy="486572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0" y="4987641"/>
            <a:ext cx="457200" cy="45720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32" name="Rectángulo redondeado 31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33" name="Grupo 32"/>
          <p:cNvGrpSpPr/>
          <p:nvPr/>
        </p:nvGrpSpPr>
        <p:grpSpPr>
          <a:xfrm>
            <a:off x="4045543" y="426147"/>
            <a:ext cx="7134892" cy="452227"/>
            <a:chOff x="4523466" y="604973"/>
            <a:chExt cx="6476910" cy="791386"/>
          </a:xfrm>
        </p:grpSpPr>
        <p:sp>
          <p:nvSpPr>
            <p:cNvPr id="34" name="Rectángulo redondeado 33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7099815" y="670016"/>
              <a:ext cx="1384802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Administrador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CuadroTexto 35"/>
          <p:cNvSpPr txBox="1"/>
          <p:nvPr/>
        </p:nvSpPr>
        <p:spPr>
          <a:xfrm>
            <a:off x="8417651" y="11501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2560714" y="6430822"/>
            <a:ext cx="7134894" cy="337622"/>
            <a:chOff x="4161039" y="1348724"/>
            <a:chExt cx="6476910" cy="791385"/>
          </a:xfrm>
        </p:grpSpPr>
        <p:sp>
          <p:nvSpPr>
            <p:cNvPr id="38" name="Rectángulo redondeado 37"/>
            <p:cNvSpPr/>
            <p:nvPr/>
          </p:nvSpPr>
          <p:spPr>
            <a:xfrm>
              <a:off x="4161039" y="1348724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405904" y="1412638"/>
              <a:ext cx="2670300" cy="2578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onector recto 39"/>
          <p:cNvCxnSpPr/>
          <p:nvPr/>
        </p:nvCxnSpPr>
        <p:spPr>
          <a:xfrm>
            <a:off x="10295822" y="928020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10327497" y="112655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7500761" y="6033629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Generar reporte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717875" y="6060804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regresar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2145212" y="1890730"/>
            <a:ext cx="9270752" cy="3849358"/>
            <a:chOff x="2145212" y="2204777"/>
            <a:chExt cx="9270752" cy="1225452"/>
          </a:xfrm>
        </p:grpSpPr>
        <p:sp>
          <p:nvSpPr>
            <p:cNvPr id="45" name="Rectángulo redondeado 44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5899778" y="2204777"/>
              <a:ext cx="1712886" cy="202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consulta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7" name="Rectángulo 46"/>
          <p:cNvSpPr/>
          <p:nvPr/>
        </p:nvSpPr>
        <p:spPr>
          <a:xfrm>
            <a:off x="10478098" y="3895843"/>
            <a:ext cx="83158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eliminar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0478098" y="4294714"/>
            <a:ext cx="83158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eliminar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0478098" y="4664996"/>
            <a:ext cx="83158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eliminar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5899778" y="2877679"/>
            <a:ext cx="1712886" cy="45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Estéticas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15992"/>
              </p:ext>
            </p:extLst>
          </p:nvPr>
        </p:nvGraphicFramePr>
        <p:xfrm>
          <a:off x="2350097" y="3562493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3" name="Grupo 52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54" name="Grupo 53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61" name="Rectángulo redondeado 60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62" name="Conector recto 61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CuadroTexto 54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Conector recto 58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uadroTexto 59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CuadroTexto 65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67" name="Conector recto 66"/>
          <p:cNvCxnSpPr/>
          <p:nvPr/>
        </p:nvCxnSpPr>
        <p:spPr>
          <a:xfrm>
            <a:off x="9995345" y="918243"/>
            <a:ext cx="35933" cy="859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sin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4624679" y="930168"/>
            <a:ext cx="5781451" cy="814333"/>
            <a:chOff x="4161039" y="582435"/>
            <a:chExt cx="6476910" cy="814333"/>
          </a:xfrm>
        </p:grpSpPr>
        <p:grpSp>
          <p:nvGrpSpPr>
            <p:cNvPr id="15" name="Grupo 14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7" name="Rectángulo redondeado 6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9" name="Conector recto 8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015710" y="803454"/>
              <a:ext cx="901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registro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961748" y="813446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034117" y="813446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8230986" y="803454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login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Conector recto 21"/>
            <p:cNvCxnSpPr/>
            <p:nvPr/>
          </p:nvCxnSpPr>
          <p:spPr>
            <a:xfrm>
              <a:off x="9012826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9371191" y="813446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26" name="Grupo 25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27" name="Grupo 26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35" name="Rectángulo redondeado 34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36" name="Conector recto 35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onector recto 32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err="1" smtClean="0">
                  <a:solidFill>
                    <a:schemeClr val="bg1"/>
                  </a:solidFill>
                </a:rPr>
                <a:t>contactanos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1" name="Imagen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2" y="5503055"/>
            <a:ext cx="668023" cy="525657"/>
          </a:xfrm>
          <a:prstGeom prst="rect">
            <a:avLst/>
          </a:prstGeom>
        </p:spPr>
      </p:pic>
      <p:grpSp>
        <p:nvGrpSpPr>
          <p:cNvPr id="46" name="Grupo 45"/>
          <p:cNvGrpSpPr/>
          <p:nvPr/>
        </p:nvGrpSpPr>
        <p:grpSpPr>
          <a:xfrm>
            <a:off x="3045853" y="5952838"/>
            <a:ext cx="7134894" cy="452227"/>
            <a:chOff x="4161039" y="582435"/>
            <a:chExt cx="6476910" cy="791385"/>
          </a:xfrm>
        </p:grpSpPr>
        <p:sp>
          <p:nvSpPr>
            <p:cNvPr id="50" name="Rectángulo redondeado 49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5" name="Imagen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3" y="5012950"/>
            <a:ext cx="457200" cy="4572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58" name="Rectángulo redondeado 57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59" name="Grupo 58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60" name="Rectángulo redondeado 59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5803867" y="645229"/>
              <a:ext cx="3779375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BIENVENIDOS Al SISTEMA PARA ESTETICAS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8"/>
          <a:srcRect l="39178" t="27774" r="25782" b="18353"/>
          <a:stretch/>
        </p:blipFill>
        <p:spPr>
          <a:xfrm>
            <a:off x="5141440" y="2267920"/>
            <a:ext cx="3696237" cy="3195052"/>
          </a:xfrm>
          <a:prstGeom prst="rect">
            <a:avLst/>
          </a:prstGeom>
        </p:spPr>
      </p:pic>
      <p:grpSp>
        <p:nvGrpSpPr>
          <p:cNvPr id="51" name="Grupo 50"/>
          <p:cNvGrpSpPr/>
          <p:nvPr/>
        </p:nvGrpSpPr>
        <p:grpSpPr>
          <a:xfrm>
            <a:off x="9090414" y="2138236"/>
            <a:ext cx="1941028" cy="3576086"/>
            <a:chOff x="2163208" y="2060982"/>
            <a:chExt cx="2922527" cy="3576086"/>
          </a:xfrm>
        </p:grpSpPr>
        <p:sp>
          <p:nvSpPr>
            <p:cNvPr id="52" name="Rectángulo 51"/>
            <p:cNvSpPr/>
            <p:nvPr/>
          </p:nvSpPr>
          <p:spPr>
            <a:xfrm>
              <a:off x="2163208" y="2060982"/>
              <a:ext cx="2905050" cy="3576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3" name="Conector recto 52"/>
            <p:cNvCxnSpPr/>
            <p:nvPr/>
          </p:nvCxnSpPr>
          <p:spPr>
            <a:xfrm flipV="1">
              <a:off x="2180685" y="2565270"/>
              <a:ext cx="2905050" cy="109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ángulo 53"/>
            <p:cNvSpPr/>
            <p:nvPr/>
          </p:nvSpPr>
          <p:spPr>
            <a:xfrm>
              <a:off x="2571380" y="2121381"/>
              <a:ext cx="21236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promociones</a:t>
              </a:r>
              <a:endParaRPr lang="es-MX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2516910" y="2329075"/>
            <a:ext cx="2191998" cy="3341270"/>
            <a:chOff x="2163208" y="2060982"/>
            <a:chExt cx="2922527" cy="3576086"/>
          </a:xfrm>
        </p:grpSpPr>
        <p:sp>
          <p:nvSpPr>
            <p:cNvPr id="70" name="Rectángulo 69"/>
            <p:cNvSpPr/>
            <p:nvPr/>
          </p:nvSpPr>
          <p:spPr>
            <a:xfrm>
              <a:off x="2163208" y="2060982"/>
              <a:ext cx="2905050" cy="3576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1" name="Conector recto 70"/>
            <p:cNvCxnSpPr/>
            <p:nvPr/>
          </p:nvCxnSpPr>
          <p:spPr>
            <a:xfrm flipV="1">
              <a:off x="2180685" y="2565270"/>
              <a:ext cx="2905050" cy="109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ángulo 71"/>
            <p:cNvSpPr/>
            <p:nvPr/>
          </p:nvSpPr>
          <p:spPr>
            <a:xfrm>
              <a:off x="3178598" y="2146698"/>
              <a:ext cx="909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noticias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7285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9178" t="27774" r="25782" b="18353"/>
          <a:stretch/>
        </p:blipFill>
        <p:spPr>
          <a:xfrm>
            <a:off x="5141440" y="2267920"/>
            <a:ext cx="3696237" cy="3195052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4283593" y="929317"/>
            <a:ext cx="6747848" cy="815184"/>
            <a:chOff x="3818675" y="581584"/>
            <a:chExt cx="6773138" cy="815184"/>
          </a:xfrm>
        </p:grpSpPr>
        <p:grpSp>
          <p:nvGrpSpPr>
            <p:cNvPr id="6" name="Grupo 5"/>
            <p:cNvGrpSpPr/>
            <p:nvPr/>
          </p:nvGrpSpPr>
          <p:grpSpPr>
            <a:xfrm>
              <a:off x="3818675" y="581584"/>
              <a:ext cx="6476910" cy="815184"/>
              <a:chOff x="3806212" y="591514"/>
              <a:chExt cx="5228822" cy="875568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3806212" y="591514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5" name="Conector recto 14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uadroTexto 6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847656" y="803454"/>
              <a:ext cx="131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reservación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103948" y="813446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034117" y="813446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024149" y="803454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8689644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9487536" y="813446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21" name="Grupo 20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24" name="Rectángulo redondeado 23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5" name="Conector recto 24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ector recto 21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err="1" smtClean="0">
                  <a:solidFill>
                    <a:schemeClr val="bg1"/>
                  </a:solidFill>
                </a:rPr>
                <a:t>contactanos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2" y="5503055"/>
            <a:ext cx="668023" cy="52565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3" y="5012950"/>
            <a:ext cx="457200" cy="45720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35" name="Grupo 34"/>
          <p:cNvGrpSpPr/>
          <p:nvPr/>
        </p:nvGrpSpPr>
        <p:grpSpPr>
          <a:xfrm>
            <a:off x="3942511" y="426147"/>
            <a:ext cx="7134892" cy="452227"/>
            <a:chOff x="4523466" y="604973"/>
            <a:chExt cx="6476910" cy="791386"/>
          </a:xfrm>
        </p:grpSpPr>
        <p:sp>
          <p:nvSpPr>
            <p:cNvPr id="36" name="Rectángulo redondeado 35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5803867" y="645229"/>
              <a:ext cx="5096193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BIENVENIDOS Al SISTEMA PARA ESTETICAS (</a:t>
              </a:r>
              <a:r>
                <a:rPr lang="es-MX" sz="1200" dirty="0" smtClean="0">
                  <a:solidFill>
                    <a:schemeClr val="bg1"/>
                  </a:solidFill>
                </a:rPr>
                <a:t>nombre del logeado</a:t>
              </a:r>
              <a:r>
                <a:rPr lang="es-MX" dirty="0" smtClean="0">
                  <a:solidFill>
                    <a:schemeClr val="bg1"/>
                  </a:solidFill>
                </a:rPr>
                <a:t>)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ángulo 37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cliente logeado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Conector recto 38"/>
          <p:cNvCxnSpPr/>
          <p:nvPr/>
        </p:nvCxnSpPr>
        <p:spPr>
          <a:xfrm>
            <a:off x="9921002" y="925290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9088558" y="112269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045853" y="5952838"/>
            <a:ext cx="7134894" cy="452227"/>
            <a:chOff x="4161039" y="582435"/>
            <a:chExt cx="6476910" cy="791385"/>
          </a:xfrm>
        </p:grpSpPr>
        <p:sp>
          <p:nvSpPr>
            <p:cNvPr id="42" name="Rectángulo redondeado 4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9090414" y="2138236"/>
            <a:ext cx="1941028" cy="3576086"/>
            <a:chOff x="2163208" y="2060982"/>
            <a:chExt cx="2922527" cy="3576086"/>
          </a:xfrm>
        </p:grpSpPr>
        <p:sp>
          <p:nvSpPr>
            <p:cNvPr id="44" name="Rectángulo 43"/>
            <p:cNvSpPr/>
            <p:nvPr/>
          </p:nvSpPr>
          <p:spPr>
            <a:xfrm>
              <a:off x="2163208" y="2060982"/>
              <a:ext cx="2905050" cy="3576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Conector recto 45"/>
            <p:cNvCxnSpPr/>
            <p:nvPr/>
          </p:nvCxnSpPr>
          <p:spPr>
            <a:xfrm flipV="1">
              <a:off x="2180685" y="2565270"/>
              <a:ext cx="2905050" cy="109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ángulo 48"/>
            <p:cNvSpPr/>
            <p:nvPr/>
          </p:nvSpPr>
          <p:spPr>
            <a:xfrm>
              <a:off x="2571380" y="2121381"/>
              <a:ext cx="21236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promociones</a:t>
              </a:r>
              <a:endParaRPr lang="es-MX" dirty="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516910" y="2329075"/>
            <a:ext cx="2191998" cy="3341270"/>
            <a:chOff x="2163208" y="2060982"/>
            <a:chExt cx="2922527" cy="3576086"/>
          </a:xfrm>
        </p:grpSpPr>
        <p:sp>
          <p:nvSpPr>
            <p:cNvPr id="53" name="Rectángulo 52"/>
            <p:cNvSpPr/>
            <p:nvPr/>
          </p:nvSpPr>
          <p:spPr>
            <a:xfrm>
              <a:off x="2163208" y="2060982"/>
              <a:ext cx="2905050" cy="3576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4" name="Conector recto 53"/>
            <p:cNvCxnSpPr/>
            <p:nvPr/>
          </p:nvCxnSpPr>
          <p:spPr>
            <a:xfrm flipV="1">
              <a:off x="2180685" y="2565270"/>
              <a:ext cx="2905050" cy="109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ángulo 54"/>
            <p:cNvSpPr/>
            <p:nvPr/>
          </p:nvSpPr>
          <p:spPr>
            <a:xfrm>
              <a:off x="3178598" y="2146698"/>
              <a:ext cx="909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noticias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2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sin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624679" y="930168"/>
            <a:ext cx="5781451" cy="814333"/>
            <a:chOff x="4161039" y="582435"/>
            <a:chExt cx="6476910" cy="814333"/>
          </a:xfrm>
        </p:grpSpPr>
        <p:grpSp>
          <p:nvGrpSpPr>
            <p:cNvPr id="6" name="Grupo 5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5" name="Conector recto 14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uadroTexto 6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015710" y="803454"/>
              <a:ext cx="901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registro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961748" y="813446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034117" y="813446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230986" y="803454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login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9012826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9371191" y="813446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20" name="Grupo 19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4" name="Conector recto 23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ector recto 20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contáctanos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4" y="5505138"/>
            <a:ext cx="592039" cy="465866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270832" y="6302705"/>
            <a:ext cx="7134894" cy="452227"/>
            <a:chOff x="4161039" y="582435"/>
            <a:chExt cx="6476910" cy="791385"/>
          </a:xfrm>
        </p:grpSpPr>
        <p:sp>
          <p:nvSpPr>
            <p:cNvPr id="32" name="Rectángulo redondeado 3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3" y="5012950"/>
            <a:ext cx="457200" cy="4572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36" name="Rectángulo redondeado 35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37" name="Grupo 36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38" name="Rectángulo redondeado 3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700227" y="671994"/>
              <a:ext cx="2123389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Registro Administrador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9" name="Imagen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65" name="Grupo 64"/>
          <p:cNvGrpSpPr/>
          <p:nvPr/>
        </p:nvGrpSpPr>
        <p:grpSpPr>
          <a:xfrm>
            <a:off x="2145212" y="2022878"/>
            <a:ext cx="9270752" cy="2101065"/>
            <a:chOff x="2145212" y="2158302"/>
            <a:chExt cx="9270752" cy="1271927"/>
          </a:xfrm>
        </p:grpSpPr>
        <p:sp>
          <p:nvSpPr>
            <p:cNvPr id="66" name="Rectángulo redondeado 65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5818108" y="215830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personales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2318188" y="2579177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Nombre/usuario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2271483" y="290082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paterno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312620" y="323679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materno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4263609" y="2592969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270049" y="2952743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4267901" y="3272570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7097354" y="260655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9039318" y="264357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9039317" y="2998190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7160351" y="2941265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-mail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7097354" y="3275519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sexo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4382500" y="3785590"/>
            <a:ext cx="133610" cy="1095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80"/>
          <p:cNvSpPr/>
          <p:nvPr/>
        </p:nvSpPr>
        <p:spPr>
          <a:xfrm>
            <a:off x="4577181" y="3732099"/>
            <a:ext cx="1512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Administrador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9058302" y="3424164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82"/>
          <p:cNvSpPr/>
          <p:nvPr/>
        </p:nvSpPr>
        <p:spPr>
          <a:xfrm>
            <a:off x="9226258" y="3370671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10198704" y="3419260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84"/>
          <p:cNvSpPr/>
          <p:nvPr/>
        </p:nvSpPr>
        <p:spPr>
          <a:xfrm>
            <a:off x="10366660" y="336576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mujer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6" name="Grupo 85"/>
          <p:cNvGrpSpPr/>
          <p:nvPr/>
        </p:nvGrpSpPr>
        <p:grpSpPr>
          <a:xfrm>
            <a:off x="2192148" y="4161065"/>
            <a:ext cx="9270752" cy="1995672"/>
            <a:chOff x="2145212" y="2222104"/>
            <a:chExt cx="9270752" cy="1208125"/>
          </a:xfrm>
        </p:grpSpPr>
        <p:sp>
          <p:nvSpPr>
            <p:cNvPr id="87" name="Rectángulo redondeado 86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5805484" y="2222104"/>
              <a:ext cx="1712886" cy="2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Dirección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9" name="Rectángulo 88"/>
          <p:cNvSpPr/>
          <p:nvPr/>
        </p:nvSpPr>
        <p:spPr>
          <a:xfrm>
            <a:off x="2337480" y="465842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País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2490390" y="50343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4" name="Grupo 93"/>
          <p:cNvGrpSpPr/>
          <p:nvPr/>
        </p:nvGrpSpPr>
        <p:grpSpPr>
          <a:xfrm>
            <a:off x="3541933" y="5008194"/>
            <a:ext cx="1456229" cy="263177"/>
            <a:chOff x="3240062" y="3580639"/>
            <a:chExt cx="1456229" cy="263177"/>
          </a:xfrm>
        </p:grpSpPr>
        <p:sp>
          <p:nvSpPr>
            <p:cNvPr id="95" name="Rectángulo redondeado 94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7" name="Rectángulo 96"/>
          <p:cNvSpPr/>
          <p:nvPr/>
        </p:nvSpPr>
        <p:spPr>
          <a:xfrm>
            <a:off x="2490390" y="5396854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Localidad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8" name="Grupo 97"/>
          <p:cNvGrpSpPr/>
          <p:nvPr/>
        </p:nvGrpSpPr>
        <p:grpSpPr>
          <a:xfrm>
            <a:off x="3543244" y="5406979"/>
            <a:ext cx="1456229" cy="263177"/>
            <a:chOff x="3240062" y="3580639"/>
            <a:chExt cx="1456229" cy="263177"/>
          </a:xfrm>
        </p:grpSpPr>
        <p:sp>
          <p:nvSpPr>
            <p:cNvPr id="99" name="Rectángulo redondeado 98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Triángulo isósceles 99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1" name="Rectángulo 100"/>
          <p:cNvSpPr/>
          <p:nvPr/>
        </p:nvSpPr>
        <p:spPr>
          <a:xfrm>
            <a:off x="3432997" y="4628836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México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Rectángulo 101"/>
          <p:cNvSpPr/>
          <p:nvPr/>
        </p:nvSpPr>
        <p:spPr>
          <a:xfrm>
            <a:off x="2490390" y="5765538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Municipio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3" name="Grupo 102"/>
          <p:cNvGrpSpPr/>
          <p:nvPr/>
        </p:nvGrpSpPr>
        <p:grpSpPr>
          <a:xfrm>
            <a:off x="3524349" y="5776671"/>
            <a:ext cx="1456229" cy="263177"/>
            <a:chOff x="3240062" y="3580639"/>
            <a:chExt cx="1456229" cy="263177"/>
          </a:xfrm>
        </p:grpSpPr>
        <p:sp>
          <p:nvSpPr>
            <p:cNvPr id="104" name="Rectángulo redondeado 103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Triángulo isósceles 104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8255912" y="5822420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9058302" y="57917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7695505" y="5444290"/>
            <a:ext cx="126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9058302" y="5426668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7153666" y="5066152"/>
            <a:ext cx="1944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Número Exterior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9058302" y="5024649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8105293" y="47020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9047900" y="46606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ángulo 113"/>
          <p:cNvSpPr/>
          <p:nvPr/>
        </p:nvSpPr>
        <p:spPr>
          <a:xfrm>
            <a:off x="9503174" y="6438665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Guardar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5" name="Rectángulo 114"/>
          <p:cNvSpPr/>
          <p:nvPr/>
        </p:nvSpPr>
        <p:spPr>
          <a:xfrm>
            <a:off x="3019784" y="3679097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Puesto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7097353" y="364853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Fecha de nacimiento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9039317" y="368555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sin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624679" y="930168"/>
            <a:ext cx="5781451" cy="814333"/>
            <a:chOff x="4161039" y="582435"/>
            <a:chExt cx="6476910" cy="814333"/>
          </a:xfrm>
        </p:grpSpPr>
        <p:grpSp>
          <p:nvGrpSpPr>
            <p:cNvPr id="6" name="Grupo 5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5" name="Conector recto 14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uadroTexto 6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015710" y="803454"/>
              <a:ext cx="901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registro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961748" y="813446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034117" y="813446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230986" y="803454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login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9012826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9371191" y="813446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20" name="Grupo 19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4" name="Conector recto 23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ector recto 20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contáctanos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4" y="5505138"/>
            <a:ext cx="592039" cy="465866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270832" y="6302705"/>
            <a:ext cx="7134894" cy="452227"/>
            <a:chOff x="4161039" y="582435"/>
            <a:chExt cx="6476910" cy="791385"/>
          </a:xfrm>
        </p:grpSpPr>
        <p:sp>
          <p:nvSpPr>
            <p:cNvPr id="32" name="Rectángulo redondeado 3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3" y="5012950"/>
            <a:ext cx="457200" cy="4572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36" name="Rectángulo redondeado 35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37" name="Grupo 36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38" name="Rectángulo redondeado 3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7011866" y="653647"/>
              <a:ext cx="1500109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Registro Cliente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Imagen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sp>
        <p:nvSpPr>
          <p:cNvPr id="86" name="Rectángulo 85"/>
          <p:cNvSpPr/>
          <p:nvPr/>
        </p:nvSpPr>
        <p:spPr>
          <a:xfrm>
            <a:off x="9503174" y="6438665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Guardar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63" name="Grupo 62"/>
          <p:cNvGrpSpPr/>
          <p:nvPr/>
        </p:nvGrpSpPr>
        <p:grpSpPr>
          <a:xfrm>
            <a:off x="2145212" y="2022878"/>
            <a:ext cx="9270752" cy="2101065"/>
            <a:chOff x="2145212" y="2158302"/>
            <a:chExt cx="9270752" cy="1271927"/>
          </a:xfrm>
        </p:grpSpPr>
        <p:sp>
          <p:nvSpPr>
            <p:cNvPr id="64" name="Rectángulo redondeado 63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5818108" y="215830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personales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2318188" y="2579177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Nombre/usuario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2271483" y="290082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paterno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312620" y="323679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materno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4263609" y="2592969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270049" y="2952743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4267901" y="3272570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097354" y="260655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9039318" y="264357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039317" y="2998190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160351" y="2941265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-mail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7097354" y="3275519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sexo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4382500" y="3785590"/>
            <a:ext cx="133610" cy="1095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77"/>
          <p:cNvSpPr/>
          <p:nvPr/>
        </p:nvSpPr>
        <p:spPr>
          <a:xfrm>
            <a:off x="4577181" y="3732099"/>
            <a:ext cx="1512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9058302" y="3424164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79"/>
          <p:cNvSpPr/>
          <p:nvPr/>
        </p:nvSpPr>
        <p:spPr>
          <a:xfrm>
            <a:off x="9226258" y="3370671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10198704" y="3419260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81"/>
          <p:cNvSpPr/>
          <p:nvPr/>
        </p:nvSpPr>
        <p:spPr>
          <a:xfrm>
            <a:off x="10366660" y="336576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mujer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3" name="Grupo 82"/>
          <p:cNvGrpSpPr/>
          <p:nvPr/>
        </p:nvGrpSpPr>
        <p:grpSpPr>
          <a:xfrm>
            <a:off x="2192148" y="4161065"/>
            <a:ext cx="9270752" cy="1995672"/>
            <a:chOff x="2145212" y="2222104"/>
            <a:chExt cx="9270752" cy="1208125"/>
          </a:xfrm>
        </p:grpSpPr>
        <p:sp>
          <p:nvSpPr>
            <p:cNvPr id="84" name="Rectángulo redondeado 83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5805484" y="2222104"/>
              <a:ext cx="1712886" cy="2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Dirección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7" name="Rectángulo 86"/>
          <p:cNvSpPr/>
          <p:nvPr/>
        </p:nvSpPr>
        <p:spPr>
          <a:xfrm>
            <a:off x="2337480" y="465842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País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2490390" y="50343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9" name="Grupo 88"/>
          <p:cNvGrpSpPr/>
          <p:nvPr/>
        </p:nvGrpSpPr>
        <p:grpSpPr>
          <a:xfrm>
            <a:off x="3541933" y="5008194"/>
            <a:ext cx="1456229" cy="263177"/>
            <a:chOff x="3240062" y="3580639"/>
            <a:chExt cx="1456229" cy="263177"/>
          </a:xfrm>
        </p:grpSpPr>
        <p:sp>
          <p:nvSpPr>
            <p:cNvPr id="90" name="Rectángulo redondeado 89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Triángulo isósceles 113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5" name="Rectángulo 114"/>
          <p:cNvSpPr/>
          <p:nvPr/>
        </p:nvSpPr>
        <p:spPr>
          <a:xfrm>
            <a:off x="2490390" y="5396854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Localidad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6" name="Grupo 115"/>
          <p:cNvGrpSpPr/>
          <p:nvPr/>
        </p:nvGrpSpPr>
        <p:grpSpPr>
          <a:xfrm>
            <a:off x="3543244" y="5406979"/>
            <a:ext cx="1456229" cy="263177"/>
            <a:chOff x="3240062" y="3580639"/>
            <a:chExt cx="1456229" cy="263177"/>
          </a:xfrm>
        </p:grpSpPr>
        <p:sp>
          <p:nvSpPr>
            <p:cNvPr id="117" name="Rectángulo redondeado 116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8" name="Triángulo isósceles 117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9" name="Rectángulo 118"/>
          <p:cNvSpPr/>
          <p:nvPr/>
        </p:nvSpPr>
        <p:spPr>
          <a:xfrm>
            <a:off x="3432997" y="4628836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México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2490390" y="5765538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Municipio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1" name="Grupo 120"/>
          <p:cNvGrpSpPr/>
          <p:nvPr/>
        </p:nvGrpSpPr>
        <p:grpSpPr>
          <a:xfrm>
            <a:off x="3524349" y="5776671"/>
            <a:ext cx="1456229" cy="263177"/>
            <a:chOff x="3240062" y="3580639"/>
            <a:chExt cx="1456229" cy="263177"/>
          </a:xfrm>
        </p:grpSpPr>
        <p:sp>
          <p:nvSpPr>
            <p:cNvPr id="122" name="Rectángulo redondeado 121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Triángulo isósceles 122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4" name="Rectángulo 123"/>
          <p:cNvSpPr/>
          <p:nvPr/>
        </p:nvSpPr>
        <p:spPr>
          <a:xfrm>
            <a:off x="8255912" y="5822420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9058302" y="57917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7695505" y="5444290"/>
            <a:ext cx="126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9058302" y="5426668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Rectángulo 127"/>
          <p:cNvSpPr/>
          <p:nvPr/>
        </p:nvSpPr>
        <p:spPr>
          <a:xfrm>
            <a:off x="7153666" y="5066152"/>
            <a:ext cx="1944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Número Exterior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Rectángulo 128"/>
          <p:cNvSpPr/>
          <p:nvPr/>
        </p:nvSpPr>
        <p:spPr>
          <a:xfrm>
            <a:off x="9058302" y="5024649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Rectángulo 129"/>
          <p:cNvSpPr/>
          <p:nvPr/>
        </p:nvSpPr>
        <p:spPr>
          <a:xfrm>
            <a:off x="8105293" y="47020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9047900" y="46606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3019784" y="3679097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Puesto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7097353" y="364853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Fecha de nacimiento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9039317" y="368555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con 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20" name="Grupo 19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4" name="Conector recto 23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ector recto 20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contáctanos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4" y="5505138"/>
            <a:ext cx="592039" cy="465866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270832" y="6302705"/>
            <a:ext cx="7134894" cy="452227"/>
            <a:chOff x="4161039" y="582435"/>
            <a:chExt cx="6476910" cy="791385"/>
          </a:xfrm>
        </p:grpSpPr>
        <p:sp>
          <p:nvSpPr>
            <p:cNvPr id="32" name="Rectángulo redondeado 3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3" y="5012950"/>
            <a:ext cx="457200" cy="4572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36" name="Rectángulo redondeado 35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37" name="Grupo 36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38" name="Rectángulo redondeado 3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108568" y="648647"/>
              <a:ext cx="3204756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Administrador - Registro </a:t>
              </a:r>
              <a:r>
                <a:rPr lang="es-MX" dirty="0" smtClean="0">
                  <a:solidFill>
                    <a:schemeClr val="bg1"/>
                  </a:solidFill>
                </a:rPr>
                <a:t>Cliente VIP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Imagen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sp>
        <p:nvSpPr>
          <p:cNvPr id="86" name="Rectángulo 85"/>
          <p:cNvSpPr/>
          <p:nvPr/>
        </p:nvSpPr>
        <p:spPr>
          <a:xfrm>
            <a:off x="9503174" y="6438665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Guardar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64" name="Grupo 63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79" name="Grupo 78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87" name="Rectángulo redondeado 86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88" name="Conector recto 87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9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CuadroTexto 79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Conector recto 83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adroTexto 84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CuadroTexto 114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16" name="Conector recto 115"/>
          <p:cNvCxnSpPr/>
          <p:nvPr/>
        </p:nvCxnSpPr>
        <p:spPr>
          <a:xfrm>
            <a:off x="10015386" y="986494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65" name="Grupo 64"/>
          <p:cNvGrpSpPr/>
          <p:nvPr/>
        </p:nvGrpSpPr>
        <p:grpSpPr>
          <a:xfrm>
            <a:off x="2145212" y="2022878"/>
            <a:ext cx="9270752" cy="2101065"/>
            <a:chOff x="2145212" y="2158302"/>
            <a:chExt cx="9270752" cy="1271927"/>
          </a:xfrm>
        </p:grpSpPr>
        <p:sp>
          <p:nvSpPr>
            <p:cNvPr id="66" name="Rectángulo redondeado 65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5818108" y="215830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personales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2318188" y="2579177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Nombre/usuario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2271483" y="290082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paterno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312620" y="323679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materno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4263609" y="2592969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270049" y="2952743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4267901" y="3272570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7097354" y="260655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9039318" y="264357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9039317" y="2998190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7160351" y="2941265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-mail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7097354" y="3275519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sexo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Elipse 117"/>
          <p:cNvSpPr/>
          <p:nvPr/>
        </p:nvSpPr>
        <p:spPr>
          <a:xfrm>
            <a:off x="4382500" y="3785590"/>
            <a:ext cx="133610" cy="1095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118"/>
          <p:cNvSpPr/>
          <p:nvPr/>
        </p:nvSpPr>
        <p:spPr>
          <a:xfrm>
            <a:off x="4577181" y="3732099"/>
            <a:ext cx="1512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Cliente VIP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9058302" y="3424164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Rectángulo 120"/>
          <p:cNvSpPr/>
          <p:nvPr/>
        </p:nvSpPr>
        <p:spPr>
          <a:xfrm>
            <a:off x="9226258" y="3370671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10198704" y="3419260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122"/>
          <p:cNvSpPr/>
          <p:nvPr/>
        </p:nvSpPr>
        <p:spPr>
          <a:xfrm>
            <a:off x="10366660" y="336576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mujer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4" name="Grupo 123"/>
          <p:cNvGrpSpPr/>
          <p:nvPr/>
        </p:nvGrpSpPr>
        <p:grpSpPr>
          <a:xfrm>
            <a:off x="2192148" y="4161065"/>
            <a:ext cx="9270752" cy="1995672"/>
            <a:chOff x="2145212" y="2222104"/>
            <a:chExt cx="9270752" cy="1208125"/>
          </a:xfrm>
        </p:grpSpPr>
        <p:sp>
          <p:nvSpPr>
            <p:cNvPr id="125" name="Rectángulo redondeado 124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5805484" y="2222104"/>
              <a:ext cx="1712886" cy="2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Dirección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2337480" y="465842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País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Rectángulo 127"/>
          <p:cNvSpPr/>
          <p:nvPr/>
        </p:nvSpPr>
        <p:spPr>
          <a:xfrm>
            <a:off x="2490390" y="50343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9" name="Grupo 128"/>
          <p:cNvGrpSpPr/>
          <p:nvPr/>
        </p:nvGrpSpPr>
        <p:grpSpPr>
          <a:xfrm>
            <a:off x="3541933" y="5008194"/>
            <a:ext cx="1456229" cy="263177"/>
            <a:chOff x="3240062" y="3580639"/>
            <a:chExt cx="1456229" cy="263177"/>
          </a:xfrm>
        </p:grpSpPr>
        <p:sp>
          <p:nvSpPr>
            <p:cNvPr id="130" name="Rectángulo redondeado 129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1" name="Triángulo isósceles 130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32" name="Rectángulo 131"/>
          <p:cNvSpPr/>
          <p:nvPr/>
        </p:nvSpPr>
        <p:spPr>
          <a:xfrm>
            <a:off x="2490390" y="5396854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Localidad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3" name="Grupo 132"/>
          <p:cNvGrpSpPr/>
          <p:nvPr/>
        </p:nvGrpSpPr>
        <p:grpSpPr>
          <a:xfrm>
            <a:off x="3543244" y="5406979"/>
            <a:ext cx="1456229" cy="263177"/>
            <a:chOff x="3240062" y="3580639"/>
            <a:chExt cx="1456229" cy="263177"/>
          </a:xfrm>
        </p:grpSpPr>
        <p:sp>
          <p:nvSpPr>
            <p:cNvPr id="134" name="Rectángulo redondeado 133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5" name="Triángulo isósceles 134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36" name="Rectángulo 135"/>
          <p:cNvSpPr/>
          <p:nvPr/>
        </p:nvSpPr>
        <p:spPr>
          <a:xfrm>
            <a:off x="3432997" y="4628836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México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2490390" y="5765538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Municipio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8" name="Grupo 137"/>
          <p:cNvGrpSpPr/>
          <p:nvPr/>
        </p:nvGrpSpPr>
        <p:grpSpPr>
          <a:xfrm>
            <a:off x="3524349" y="5776671"/>
            <a:ext cx="1456229" cy="263177"/>
            <a:chOff x="3240062" y="3580639"/>
            <a:chExt cx="1456229" cy="263177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0" name="Triángulo isósceles 139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1" name="Rectángulo 140"/>
          <p:cNvSpPr/>
          <p:nvPr/>
        </p:nvSpPr>
        <p:spPr>
          <a:xfrm>
            <a:off x="8255912" y="5822420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2" name="Rectángulo 141"/>
          <p:cNvSpPr/>
          <p:nvPr/>
        </p:nvSpPr>
        <p:spPr>
          <a:xfrm>
            <a:off x="9058302" y="57917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7695505" y="5444290"/>
            <a:ext cx="126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9058302" y="5426668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5" name="Rectángulo 144"/>
          <p:cNvSpPr/>
          <p:nvPr/>
        </p:nvSpPr>
        <p:spPr>
          <a:xfrm>
            <a:off x="7153666" y="5066152"/>
            <a:ext cx="1944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Número Exterior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9058302" y="5024649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8105293" y="47020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9047900" y="46606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9" name="Rectángulo 148"/>
          <p:cNvSpPr/>
          <p:nvPr/>
        </p:nvSpPr>
        <p:spPr>
          <a:xfrm>
            <a:off x="3019784" y="3679097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Puesto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7097353" y="364853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Fecha de nacimiento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9039317" y="368555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20" name="Grupo 19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4" name="Conector recto 23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ector recto 20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contáctanos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4" y="5505138"/>
            <a:ext cx="592039" cy="465866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270832" y="6302705"/>
            <a:ext cx="7134894" cy="452227"/>
            <a:chOff x="4161039" y="582435"/>
            <a:chExt cx="6476910" cy="791385"/>
          </a:xfrm>
        </p:grpSpPr>
        <p:sp>
          <p:nvSpPr>
            <p:cNvPr id="32" name="Rectángulo redondeado 3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3" y="5012950"/>
            <a:ext cx="457200" cy="4572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36" name="Rectángulo redondeado 35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37" name="Grupo 36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38" name="Rectángulo redondeado 3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700227" y="671994"/>
              <a:ext cx="2925247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Administrador - Registro </a:t>
              </a:r>
              <a:r>
                <a:rPr lang="es-MX" dirty="0" smtClean="0">
                  <a:solidFill>
                    <a:schemeClr val="bg1"/>
                  </a:solidFill>
                </a:rPr>
                <a:t>Estilista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9" name="Imagen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65" name="Grupo 64"/>
          <p:cNvGrpSpPr/>
          <p:nvPr/>
        </p:nvGrpSpPr>
        <p:grpSpPr>
          <a:xfrm>
            <a:off x="2145212" y="2022878"/>
            <a:ext cx="9270752" cy="2101065"/>
            <a:chOff x="2145212" y="2158302"/>
            <a:chExt cx="9270752" cy="1271927"/>
          </a:xfrm>
        </p:grpSpPr>
        <p:sp>
          <p:nvSpPr>
            <p:cNvPr id="66" name="Rectángulo redondeado 65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5818108" y="215830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personales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2318188" y="2579177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Nombre/usuario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2271483" y="290082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paterno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312620" y="323679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materno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4263609" y="2592969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270049" y="2952743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4267901" y="3272570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7097354" y="260655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9039318" y="264357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9039317" y="2998190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7160351" y="2941265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-mail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7097354" y="3275519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sexo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4382500" y="3785590"/>
            <a:ext cx="133610" cy="1095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80"/>
          <p:cNvSpPr/>
          <p:nvPr/>
        </p:nvSpPr>
        <p:spPr>
          <a:xfrm>
            <a:off x="4577181" y="3732099"/>
            <a:ext cx="1512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Estilista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9058302" y="3424164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82"/>
          <p:cNvSpPr/>
          <p:nvPr/>
        </p:nvSpPr>
        <p:spPr>
          <a:xfrm>
            <a:off x="9226258" y="3370671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10198704" y="3419260"/>
            <a:ext cx="133610" cy="1095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84"/>
          <p:cNvSpPr/>
          <p:nvPr/>
        </p:nvSpPr>
        <p:spPr>
          <a:xfrm>
            <a:off x="10366660" y="336576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mujer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6" name="Grupo 85"/>
          <p:cNvGrpSpPr/>
          <p:nvPr/>
        </p:nvGrpSpPr>
        <p:grpSpPr>
          <a:xfrm>
            <a:off x="2192148" y="4161065"/>
            <a:ext cx="9270752" cy="1995672"/>
            <a:chOff x="2145212" y="2222104"/>
            <a:chExt cx="9270752" cy="1208125"/>
          </a:xfrm>
        </p:grpSpPr>
        <p:sp>
          <p:nvSpPr>
            <p:cNvPr id="87" name="Rectángulo redondeado 86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5805484" y="2222104"/>
              <a:ext cx="1712886" cy="2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Dirección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9" name="Rectángulo 88"/>
          <p:cNvSpPr/>
          <p:nvPr/>
        </p:nvSpPr>
        <p:spPr>
          <a:xfrm>
            <a:off x="2337480" y="465842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País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2490390" y="50343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4" name="Grupo 93"/>
          <p:cNvGrpSpPr/>
          <p:nvPr/>
        </p:nvGrpSpPr>
        <p:grpSpPr>
          <a:xfrm>
            <a:off x="3541933" y="5008194"/>
            <a:ext cx="1456229" cy="263177"/>
            <a:chOff x="3240062" y="3580639"/>
            <a:chExt cx="1456229" cy="263177"/>
          </a:xfrm>
        </p:grpSpPr>
        <p:sp>
          <p:nvSpPr>
            <p:cNvPr id="95" name="Rectángulo redondeado 94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7" name="Rectángulo 96"/>
          <p:cNvSpPr/>
          <p:nvPr/>
        </p:nvSpPr>
        <p:spPr>
          <a:xfrm>
            <a:off x="2490390" y="5396854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Localidad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8" name="Grupo 97"/>
          <p:cNvGrpSpPr/>
          <p:nvPr/>
        </p:nvGrpSpPr>
        <p:grpSpPr>
          <a:xfrm>
            <a:off x="3543244" y="5406979"/>
            <a:ext cx="1456229" cy="263177"/>
            <a:chOff x="3240062" y="3580639"/>
            <a:chExt cx="1456229" cy="263177"/>
          </a:xfrm>
        </p:grpSpPr>
        <p:sp>
          <p:nvSpPr>
            <p:cNvPr id="99" name="Rectángulo redondeado 98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Triángulo isósceles 99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1" name="Rectángulo 100"/>
          <p:cNvSpPr/>
          <p:nvPr/>
        </p:nvSpPr>
        <p:spPr>
          <a:xfrm>
            <a:off x="3432997" y="4628836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México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Rectángulo 101"/>
          <p:cNvSpPr/>
          <p:nvPr/>
        </p:nvSpPr>
        <p:spPr>
          <a:xfrm>
            <a:off x="2490390" y="5765538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Municipio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3" name="Grupo 102"/>
          <p:cNvGrpSpPr/>
          <p:nvPr/>
        </p:nvGrpSpPr>
        <p:grpSpPr>
          <a:xfrm>
            <a:off x="3524349" y="5776671"/>
            <a:ext cx="1456229" cy="263177"/>
            <a:chOff x="3240062" y="3580639"/>
            <a:chExt cx="1456229" cy="263177"/>
          </a:xfrm>
        </p:grpSpPr>
        <p:sp>
          <p:nvSpPr>
            <p:cNvPr id="104" name="Rectángulo redondeado 103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Triángulo isósceles 104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8255912" y="5822420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9058302" y="57917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7695505" y="5444290"/>
            <a:ext cx="126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9058302" y="5426668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7153666" y="5066152"/>
            <a:ext cx="1944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Número Exterior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9058302" y="5024649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8105293" y="47020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9047900" y="46606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ángulo 113"/>
          <p:cNvSpPr/>
          <p:nvPr/>
        </p:nvSpPr>
        <p:spPr>
          <a:xfrm>
            <a:off x="9503174" y="6438665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Guardar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5" name="Rectángulo 114"/>
          <p:cNvSpPr/>
          <p:nvPr/>
        </p:nvSpPr>
        <p:spPr>
          <a:xfrm>
            <a:off x="3019784" y="3679097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Puesto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7097353" y="3648533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Fecha de nacimiento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9039317" y="3685552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1" name="Grupo 130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132" name="Grupo 131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139" name="Rectángulo redondeado 138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40" name="Conector recto 139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cto 140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cto 142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CuadroTexto 132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37" name="Conector recto 136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CuadroTexto 143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45" name="Conector recto 144"/>
          <p:cNvCxnSpPr/>
          <p:nvPr/>
        </p:nvCxnSpPr>
        <p:spPr>
          <a:xfrm>
            <a:off x="9995345" y="927235"/>
            <a:ext cx="35933" cy="8506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78080" y="1"/>
            <a:ext cx="4005335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Ventana inicio 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 </a:t>
            </a:r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20" name="Grupo 19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4" name="Conector recto 23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ector recto 20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contáctanos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4" y="5505138"/>
            <a:ext cx="592039" cy="465866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270832" y="6302705"/>
            <a:ext cx="7134894" cy="452227"/>
            <a:chOff x="4161039" y="582435"/>
            <a:chExt cx="6476910" cy="791385"/>
          </a:xfrm>
        </p:grpSpPr>
        <p:sp>
          <p:nvSpPr>
            <p:cNvPr id="32" name="Rectángulo redondeado 31"/>
            <p:cNvSpPr/>
            <p:nvPr/>
          </p:nvSpPr>
          <p:spPr>
            <a:xfrm>
              <a:off x="4161039" y="582435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405904" y="691422"/>
              <a:ext cx="2670300" cy="25788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3" y="5012950"/>
            <a:ext cx="457200" cy="4572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36" name="Rectángulo redondeado 35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37" name="Grupo 36"/>
          <p:cNvGrpSpPr/>
          <p:nvPr/>
        </p:nvGrpSpPr>
        <p:grpSpPr>
          <a:xfrm>
            <a:off x="3942511" y="426147"/>
            <a:ext cx="7134894" cy="452227"/>
            <a:chOff x="4523466" y="604973"/>
            <a:chExt cx="6476910" cy="791386"/>
          </a:xfrm>
        </p:grpSpPr>
        <p:sp>
          <p:nvSpPr>
            <p:cNvPr id="38" name="Rectángulo redondeado 37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700227" y="671994"/>
              <a:ext cx="2941022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Administrador - Registro </a:t>
              </a:r>
              <a:r>
                <a:rPr lang="es-MX" dirty="0" smtClean="0">
                  <a:solidFill>
                    <a:schemeClr val="bg1"/>
                  </a:solidFill>
                </a:rPr>
                <a:t>Estética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Imagen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145212" y="2000790"/>
            <a:ext cx="9270752" cy="2064545"/>
            <a:chOff x="2145212" y="2158302"/>
            <a:chExt cx="9270752" cy="1271927"/>
          </a:xfrm>
        </p:grpSpPr>
        <p:sp>
          <p:nvSpPr>
            <p:cNvPr id="42" name="Rectángulo redondeado 41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5818108" y="2158302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personales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tángulo 43"/>
          <p:cNvSpPr/>
          <p:nvPr/>
        </p:nvSpPr>
        <p:spPr>
          <a:xfrm>
            <a:off x="2330888" y="2809024"/>
            <a:ext cx="1800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 de la estética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051734" y="2685089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E-mail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292924" y="3188125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Razón Social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4276309" y="2822816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285438" y="3204854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9023435" y="27188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7072888" y="3162768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9014852" y="3199787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9503174" y="6438665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Guardar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91" name="Grupo 90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98" name="Rectángulo redondeado 97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99" name="Conector recto 98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CuadroTexto 91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Conector recto 95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uadroTexto 96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CuadroTexto 102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9995345" y="918243"/>
            <a:ext cx="35933" cy="859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337480" y="465842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País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2490390" y="50343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9" name="Grupo 108"/>
          <p:cNvGrpSpPr/>
          <p:nvPr/>
        </p:nvGrpSpPr>
        <p:grpSpPr>
          <a:xfrm>
            <a:off x="3541933" y="5008194"/>
            <a:ext cx="1456229" cy="263177"/>
            <a:chOff x="3240062" y="3580639"/>
            <a:chExt cx="1456229" cy="263177"/>
          </a:xfrm>
        </p:grpSpPr>
        <p:sp>
          <p:nvSpPr>
            <p:cNvPr id="110" name="Rectángulo redondeado 109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1" name="Triángulo isósceles 110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2" name="Rectángulo 111"/>
          <p:cNvSpPr/>
          <p:nvPr/>
        </p:nvSpPr>
        <p:spPr>
          <a:xfrm>
            <a:off x="2490390" y="5396854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Localidad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3" name="Grupo 112"/>
          <p:cNvGrpSpPr/>
          <p:nvPr/>
        </p:nvGrpSpPr>
        <p:grpSpPr>
          <a:xfrm>
            <a:off x="3543244" y="5406979"/>
            <a:ext cx="1456229" cy="263177"/>
            <a:chOff x="3240062" y="3580639"/>
            <a:chExt cx="1456229" cy="263177"/>
          </a:xfrm>
        </p:grpSpPr>
        <p:sp>
          <p:nvSpPr>
            <p:cNvPr id="114" name="Rectángulo redondeado 113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Triángulo isósceles 114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6" name="Rectángulo 115"/>
          <p:cNvSpPr/>
          <p:nvPr/>
        </p:nvSpPr>
        <p:spPr>
          <a:xfrm>
            <a:off x="3432997" y="4628836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México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2490390" y="5765538"/>
            <a:ext cx="108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Municipio</a:t>
            </a:r>
            <a:endParaRPr lang="es-MX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8" name="Grupo 117"/>
          <p:cNvGrpSpPr/>
          <p:nvPr/>
        </p:nvGrpSpPr>
        <p:grpSpPr>
          <a:xfrm>
            <a:off x="3524349" y="5776671"/>
            <a:ext cx="1456229" cy="263177"/>
            <a:chOff x="3240062" y="3580639"/>
            <a:chExt cx="1456229" cy="263177"/>
          </a:xfrm>
        </p:grpSpPr>
        <p:sp>
          <p:nvSpPr>
            <p:cNvPr id="119" name="Rectángulo redondeado 118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Triángulo isósceles 119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1" name="Rectángulo 120"/>
          <p:cNvSpPr/>
          <p:nvPr/>
        </p:nvSpPr>
        <p:spPr>
          <a:xfrm>
            <a:off x="8255912" y="5822420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CP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9058302" y="57917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7695505" y="5444290"/>
            <a:ext cx="1260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Rectángulo 123"/>
          <p:cNvSpPr/>
          <p:nvPr/>
        </p:nvSpPr>
        <p:spPr>
          <a:xfrm>
            <a:off x="9058302" y="5426668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7153666" y="5066152"/>
            <a:ext cx="1944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Número Exterior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9058302" y="5024649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8105293" y="4702017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Rectángulo 127"/>
          <p:cNvSpPr/>
          <p:nvPr/>
        </p:nvSpPr>
        <p:spPr>
          <a:xfrm>
            <a:off x="9047900" y="4660602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9" name="Grupo 128"/>
          <p:cNvGrpSpPr/>
          <p:nvPr/>
        </p:nvGrpSpPr>
        <p:grpSpPr>
          <a:xfrm>
            <a:off x="2192148" y="4161065"/>
            <a:ext cx="9270752" cy="1995672"/>
            <a:chOff x="2145212" y="2222104"/>
            <a:chExt cx="9270752" cy="1208125"/>
          </a:xfrm>
        </p:grpSpPr>
        <p:sp>
          <p:nvSpPr>
            <p:cNvPr id="130" name="Rectángulo redondeado 129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1" name="Rectángulo 130"/>
            <p:cNvSpPr/>
            <p:nvPr/>
          </p:nvSpPr>
          <p:spPr>
            <a:xfrm>
              <a:off x="5805484" y="2222104"/>
              <a:ext cx="1712886" cy="2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Dirección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2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33746" cy="2210249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 rot="16200000">
            <a:off x="-853340" y="3231106"/>
            <a:ext cx="3840343" cy="1665563"/>
            <a:chOff x="4161039" y="582435"/>
            <a:chExt cx="6476910" cy="814333"/>
          </a:xfrm>
        </p:grpSpPr>
        <p:grpSp>
          <p:nvGrpSpPr>
            <p:cNvPr id="21" name="Grupo 20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24" name="Rectángulo redondeado 23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5" name="Conector recto 24"/>
              <p:cNvCxnSpPr/>
              <p:nvPr/>
            </p:nvCxnSpPr>
            <p:spPr>
              <a:xfrm>
                <a:off x="4745407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>
                <a:off x="5533976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6369853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7313309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ector recto 21"/>
            <p:cNvCxnSpPr/>
            <p:nvPr/>
          </p:nvCxnSpPr>
          <p:spPr>
            <a:xfrm>
              <a:off x="9400089" y="591427"/>
              <a:ext cx="15951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 rot="5400000">
              <a:off x="8480324" y="688986"/>
              <a:ext cx="646716" cy="62289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err="1" smtClean="0">
                  <a:solidFill>
                    <a:schemeClr val="bg1"/>
                  </a:solidFill>
                </a:rPr>
                <a:t>contactanos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7" y="4299960"/>
            <a:ext cx="609524" cy="609524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" y="3732275"/>
            <a:ext cx="457200" cy="45720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8" y="5501789"/>
            <a:ext cx="618353" cy="486572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0" y="4987641"/>
            <a:ext cx="457200" cy="45720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66162"/>
            <a:ext cx="264630" cy="354505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788235" y="2429304"/>
            <a:ext cx="916776" cy="2272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MX" dirty="0"/>
          </a:p>
        </p:txBody>
      </p:sp>
      <p:grpSp>
        <p:nvGrpSpPr>
          <p:cNvPr id="35" name="Grupo 34"/>
          <p:cNvGrpSpPr/>
          <p:nvPr/>
        </p:nvGrpSpPr>
        <p:grpSpPr>
          <a:xfrm>
            <a:off x="4045543" y="426147"/>
            <a:ext cx="7134892" cy="452227"/>
            <a:chOff x="4523466" y="604973"/>
            <a:chExt cx="6476910" cy="791386"/>
          </a:xfrm>
        </p:grpSpPr>
        <p:sp>
          <p:nvSpPr>
            <p:cNvPr id="36" name="Rectángulo redondeado 35"/>
            <p:cNvSpPr/>
            <p:nvPr/>
          </p:nvSpPr>
          <p:spPr>
            <a:xfrm>
              <a:off x="4523466" y="604973"/>
              <a:ext cx="6476910" cy="791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99815" y="670016"/>
              <a:ext cx="1943472" cy="64632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Generar reservación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8513990" y="114979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2560714" y="6430822"/>
            <a:ext cx="7134894" cy="337622"/>
            <a:chOff x="4161039" y="1348724"/>
            <a:chExt cx="6476910" cy="791385"/>
          </a:xfrm>
        </p:grpSpPr>
        <p:sp>
          <p:nvSpPr>
            <p:cNvPr id="41" name="Rectángulo redondeado 40"/>
            <p:cNvSpPr/>
            <p:nvPr/>
          </p:nvSpPr>
          <p:spPr>
            <a:xfrm>
              <a:off x="4161039" y="1348724"/>
              <a:ext cx="6476910" cy="7913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s-MX" dirty="0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6405904" y="1412638"/>
              <a:ext cx="2670300" cy="2578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Derechos reservados sispaest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Conector recto 50"/>
          <p:cNvCxnSpPr/>
          <p:nvPr/>
        </p:nvCxnSpPr>
        <p:spPr>
          <a:xfrm>
            <a:off x="10295822" y="928020"/>
            <a:ext cx="15892" cy="791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0327497" y="112655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62" name="Grupo 61"/>
          <p:cNvGrpSpPr/>
          <p:nvPr/>
        </p:nvGrpSpPr>
        <p:grpSpPr>
          <a:xfrm>
            <a:off x="2145212" y="2051924"/>
            <a:ext cx="9270752" cy="1262394"/>
            <a:chOff x="2145212" y="2167835"/>
            <a:chExt cx="9270752" cy="1262394"/>
          </a:xfrm>
        </p:grpSpPr>
        <p:sp>
          <p:nvSpPr>
            <p:cNvPr id="56" name="Rectángulo redondeado 55"/>
            <p:cNvSpPr/>
            <p:nvPr/>
          </p:nvSpPr>
          <p:spPr>
            <a:xfrm>
              <a:off x="2145212" y="2306210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5872629" y="2167835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personales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2145212" y="3337432"/>
            <a:ext cx="9270752" cy="1005609"/>
            <a:chOff x="2145212" y="3440464"/>
            <a:chExt cx="9270752" cy="1251069"/>
          </a:xfrm>
        </p:grpSpPr>
        <p:sp>
          <p:nvSpPr>
            <p:cNvPr id="58" name="Rectángulo redondeado 57"/>
            <p:cNvSpPr/>
            <p:nvPr/>
          </p:nvSpPr>
          <p:spPr>
            <a:xfrm>
              <a:off x="2145212" y="3567514"/>
              <a:ext cx="9270752" cy="112401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6038008" y="3440464"/>
              <a:ext cx="1712886" cy="3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Datos de estética</a:t>
              </a:r>
              <a:endParaRPr lang="es-MX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0" name="Rectángulo redondeado 59"/>
          <p:cNvSpPr/>
          <p:nvPr/>
        </p:nvSpPr>
        <p:spPr>
          <a:xfrm>
            <a:off x="2145212" y="4482932"/>
            <a:ext cx="5143051" cy="13949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/>
          <p:cNvSpPr/>
          <p:nvPr/>
        </p:nvSpPr>
        <p:spPr>
          <a:xfrm>
            <a:off x="3784269" y="4444016"/>
            <a:ext cx="1712886" cy="275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Datos de estilista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2988313" y="6049683"/>
            <a:ext cx="1959726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err="1" smtClean="0">
                <a:solidFill>
                  <a:schemeClr val="bg1"/>
                </a:solidFill>
              </a:rPr>
              <a:t>sigueinte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7122182" y="6049682"/>
            <a:ext cx="2045048" cy="322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cancelar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2509097" y="2293012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2509097" y="2637733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paterno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553423" y="2973742"/>
            <a:ext cx="1834629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Apellido materno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4450227" y="2318197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460958" y="2666578"/>
            <a:ext cx="1710738" cy="2815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4458810" y="2986405"/>
            <a:ext cx="1712886" cy="24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288263" y="2320388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teléfono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9230227" y="2357407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230226" y="2712025"/>
            <a:ext cx="1721469" cy="26436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7927712" y="4468279"/>
            <a:ext cx="4102183" cy="139294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75"/>
          <p:cNvSpPr/>
          <p:nvPr/>
        </p:nvSpPr>
        <p:spPr>
          <a:xfrm>
            <a:off x="9122360" y="4385442"/>
            <a:ext cx="1712886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horario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10175885" y="5379515"/>
            <a:ext cx="972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hora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10366007" y="4898039"/>
            <a:ext cx="1506758" cy="2241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7351260" y="2655100"/>
            <a:ext cx="1368000" cy="32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-mail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192585" y="5052529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2258393" y="4087603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estética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2258393" y="3579445"/>
            <a:ext cx="93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colonia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240062" y="3580639"/>
            <a:ext cx="1456229" cy="263177"/>
            <a:chOff x="3240062" y="3580639"/>
            <a:chExt cx="1456229" cy="263177"/>
          </a:xfrm>
        </p:grpSpPr>
        <p:sp>
          <p:nvSpPr>
            <p:cNvPr id="2" name="Rectángulo redondeado 1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Triángulo isósceles 2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3217228" y="4033899"/>
            <a:ext cx="1456229" cy="263177"/>
            <a:chOff x="3240062" y="3580639"/>
            <a:chExt cx="1456229" cy="263177"/>
          </a:xfrm>
        </p:grpSpPr>
        <p:sp>
          <p:nvSpPr>
            <p:cNvPr id="88" name="Rectángulo redondeado 87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Triángulo isósceles 88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4121329" y="5029226"/>
            <a:ext cx="1456229" cy="263177"/>
            <a:chOff x="3240062" y="3580639"/>
            <a:chExt cx="1456229" cy="263177"/>
          </a:xfrm>
        </p:grpSpPr>
        <p:sp>
          <p:nvSpPr>
            <p:cNvPr id="91" name="Rectángulo redondeado 90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Triángulo isósceles 91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3" name="Rectángulo 92"/>
          <p:cNvSpPr/>
          <p:nvPr/>
        </p:nvSpPr>
        <p:spPr>
          <a:xfrm>
            <a:off x="7710700" y="3560908"/>
            <a:ext cx="1044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servicios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4" name="Grupo 93"/>
          <p:cNvGrpSpPr/>
          <p:nvPr/>
        </p:nvGrpSpPr>
        <p:grpSpPr>
          <a:xfrm>
            <a:off x="9058939" y="3575840"/>
            <a:ext cx="1456229" cy="263177"/>
            <a:chOff x="3240062" y="3580639"/>
            <a:chExt cx="1456229" cy="263177"/>
          </a:xfrm>
        </p:grpSpPr>
        <p:sp>
          <p:nvSpPr>
            <p:cNvPr id="95" name="Rectángulo redondeado 94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7" name="Rectángulo 96"/>
          <p:cNvSpPr/>
          <p:nvPr/>
        </p:nvSpPr>
        <p:spPr>
          <a:xfrm>
            <a:off x="7669261" y="4067830"/>
            <a:ext cx="1476000" cy="21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Lugar del servicio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8" name="Grupo 97"/>
          <p:cNvGrpSpPr/>
          <p:nvPr/>
        </p:nvGrpSpPr>
        <p:grpSpPr>
          <a:xfrm>
            <a:off x="9044222" y="4057062"/>
            <a:ext cx="1456229" cy="263177"/>
            <a:chOff x="3240062" y="3580639"/>
            <a:chExt cx="1456229" cy="263177"/>
          </a:xfrm>
        </p:grpSpPr>
        <p:sp>
          <p:nvSpPr>
            <p:cNvPr id="99" name="Rectángulo redondeado 98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Triángulo isósceles 99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10903347" y="5379515"/>
            <a:ext cx="883988" cy="243779"/>
            <a:chOff x="3240062" y="3580639"/>
            <a:chExt cx="1456229" cy="263177"/>
          </a:xfrm>
        </p:grpSpPr>
        <p:sp>
          <p:nvSpPr>
            <p:cNvPr id="102" name="Rectángulo redondeado 101"/>
            <p:cNvSpPr/>
            <p:nvPr/>
          </p:nvSpPr>
          <p:spPr>
            <a:xfrm>
              <a:off x="3240062" y="3580639"/>
              <a:ext cx="1456229" cy="263177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Triángulo isósceles 102"/>
            <p:cNvSpPr/>
            <p:nvPr/>
          </p:nvSpPr>
          <p:spPr>
            <a:xfrm rot="10800000">
              <a:off x="4332193" y="3657413"/>
              <a:ext cx="292535" cy="12565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74" y="4626243"/>
            <a:ext cx="1683692" cy="1234982"/>
          </a:xfrm>
          <a:prstGeom prst="rect">
            <a:avLst/>
          </a:prstGeom>
          <a:effectLst>
            <a:softEdge rad="31750"/>
          </a:effectLst>
        </p:spPr>
      </p:pic>
      <p:grpSp>
        <p:nvGrpSpPr>
          <p:cNvPr id="104" name="Grupo 103"/>
          <p:cNvGrpSpPr/>
          <p:nvPr/>
        </p:nvGrpSpPr>
        <p:grpSpPr>
          <a:xfrm>
            <a:off x="4283595" y="918243"/>
            <a:ext cx="6452726" cy="814333"/>
            <a:chOff x="4161039" y="582435"/>
            <a:chExt cx="6476910" cy="814333"/>
          </a:xfrm>
        </p:grpSpPr>
        <p:grpSp>
          <p:nvGrpSpPr>
            <p:cNvPr id="105" name="Grupo 104"/>
            <p:cNvGrpSpPr/>
            <p:nvPr/>
          </p:nvGrpSpPr>
          <p:grpSpPr>
            <a:xfrm>
              <a:off x="4161039" y="582435"/>
              <a:ext cx="6476910" cy="814333"/>
              <a:chOff x="4082603" y="592428"/>
              <a:chExt cx="5228822" cy="874654"/>
            </a:xfrm>
          </p:grpSpPr>
          <p:sp>
            <p:nvSpPr>
              <p:cNvPr id="112" name="Rectángulo redondeado 111"/>
              <p:cNvSpPr/>
              <p:nvPr/>
            </p:nvSpPr>
            <p:spPr>
              <a:xfrm>
                <a:off x="4082603" y="592428"/>
                <a:ext cx="5228822" cy="850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13" name="Conector recto 112"/>
              <p:cNvCxnSpPr/>
              <p:nvPr/>
            </p:nvCxnSpPr>
            <p:spPr>
              <a:xfrm>
                <a:off x="4661918" y="592428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5638340" y="603160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>
                <a:off x="6422036" y="617076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7146326" y="611744"/>
                <a:ext cx="12878" cy="850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CuadroTexto 105"/>
            <p:cNvSpPr txBox="1"/>
            <p:nvPr/>
          </p:nvSpPr>
          <p:spPr>
            <a:xfrm>
              <a:off x="4204915" y="803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inicio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5032211" y="788583"/>
              <a:ext cx="99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servicios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6088120" y="803454"/>
              <a:ext cx="1122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estéticas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7172061" y="790663"/>
              <a:ext cx="7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perfil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Conector recto 109"/>
            <p:cNvCxnSpPr/>
            <p:nvPr/>
          </p:nvCxnSpPr>
          <p:spPr>
            <a:xfrm>
              <a:off x="8793062" y="591427"/>
              <a:ext cx="15952" cy="79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uadroTexto 110"/>
            <p:cNvSpPr txBox="1"/>
            <p:nvPr/>
          </p:nvSpPr>
          <p:spPr>
            <a:xfrm>
              <a:off x="8789919" y="778817"/>
              <a:ext cx="110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Acerca de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CuadroTexto 116"/>
          <p:cNvSpPr txBox="1"/>
          <p:nvPr/>
        </p:nvSpPr>
        <p:spPr>
          <a:xfrm>
            <a:off x="8104760" y="11501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og out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18" name="Conector recto 117"/>
          <p:cNvCxnSpPr/>
          <p:nvPr/>
        </p:nvCxnSpPr>
        <p:spPr>
          <a:xfrm>
            <a:off x="9995345" y="918243"/>
            <a:ext cx="35933" cy="859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/>
          <p:cNvSpPr txBox="1"/>
          <p:nvPr/>
        </p:nvSpPr>
        <p:spPr>
          <a:xfrm>
            <a:off x="10028934" y="1162219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Ayuda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Presentación1</Template>
  <TotalTime>661</TotalTime>
  <Words>461</Words>
  <Application>Microsoft Office PowerPoint</Application>
  <PresentationFormat>Panorámica</PresentationFormat>
  <Paragraphs>310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Bodoni MT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 caballero caballero</dc:creator>
  <cp:lastModifiedBy>Windows User</cp:lastModifiedBy>
  <cp:revision>41</cp:revision>
  <dcterms:created xsi:type="dcterms:W3CDTF">2015-01-12T00:13:47Z</dcterms:created>
  <dcterms:modified xsi:type="dcterms:W3CDTF">2015-01-22T02:50:45Z</dcterms:modified>
</cp:coreProperties>
</file>