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932dc216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932dc216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932dc216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932dc216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932dc216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932dc216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932dc216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932dc216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932dc216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932dc216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ab81e5e8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ab81e5e8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8750" y="2490950"/>
            <a:ext cx="54264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Analitica y Ciencia de datos - Proyecto Final - “Analisis de datos en Historial </a:t>
            </a:r>
            <a:r>
              <a:rPr lang="es-419"/>
              <a:t>Crediticio”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225" y="362925"/>
            <a:ext cx="56197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Selección y Justificación de la Base de Datos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49400" y="1450050"/>
            <a:ext cx="69504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Fuente</a:t>
            </a:r>
            <a:r>
              <a:rPr lang="es-419" sz="150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Esta base de datos fue recuperada del repositorio de GitHub del Dr. Gastón Sánchez.</a:t>
            </a:r>
            <a:endParaRPr sz="150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50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lang="es-419" sz="150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El propósito de este proyecto es evaluar el historial crediticio, también conocido como Credit Scoring, que es fundamental para las instituciones financieras.</a:t>
            </a:r>
            <a:endParaRPr sz="150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50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Características</a:t>
            </a:r>
            <a:r>
              <a:rPr lang="es-419" sz="150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-419" sz="150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base de datos contiene 4,455 filas y 14 columnas, proporcionando una rica variedad de datos sobre comportamiento financiero.</a:t>
            </a:r>
            <a:endParaRPr sz="150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50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Importancia</a:t>
            </a:r>
            <a:r>
              <a:rPr lang="es-419" sz="150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La elección de este conjunto de datos responde a un interés tanto personal como profesional, dado que el análisis de hábitos financieros es esencial en el contexto laboral de las instituciones bancarias y en el manejo de grandes volúmenes de datos.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469054" y="2180671"/>
            <a:ext cx="3203024" cy="16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Preparación y Limpieza de Datos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86100" y="1381625"/>
            <a:ext cx="8371800" cy="31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chemeClr val="dk2"/>
                </a:solidFill>
              </a:rPr>
              <a:t>Formato:</a:t>
            </a:r>
            <a:r>
              <a:rPr lang="es-419" sz="1400">
                <a:solidFill>
                  <a:schemeClr val="dk2"/>
                </a:solidFill>
              </a:rPr>
              <a:t> La base de datos original está en formato .csv, y se compone de 4,455 filas y 14 columnas.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chemeClr val="dk2"/>
                </a:solidFill>
              </a:rPr>
              <a:t>Tipos de Variables:</a:t>
            </a:r>
            <a:r>
              <a:rPr lang="es-419" sz="1400">
                <a:solidFill>
                  <a:schemeClr val="dk2"/>
                </a:solidFill>
              </a:rPr>
              <a:t> Las variables se dividen en categóricas (como el estatus del crédito y el tipo de propiedad) y numéricas (como ingresos y deudas).</a:t>
            </a:r>
            <a:endParaRPr sz="1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chemeClr val="dk2"/>
                </a:solidFill>
              </a:rPr>
              <a:t>Proceso de Limpieza:</a:t>
            </a:r>
            <a:endParaRPr b="1" sz="1400"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-419" sz="1400">
                <a:solidFill>
                  <a:schemeClr val="dk2"/>
                </a:solidFill>
              </a:rPr>
              <a:t>Se añadió una columna "ID Encuestado" para identificar cada entrada de forma única.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-419" sz="1400">
                <a:solidFill>
                  <a:schemeClr val="dk2"/>
                </a:solidFill>
              </a:rPr>
              <a:t>Durante la limpieza, se encontraron datos erróneos, como el valor 0 en variables categóricas, que se reemplazaron por "NA" para indicar que no aplicaba.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-419" sz="1400">
                <a:solidFill>
                  <a:schemeClr val="dk2"/>
                </a:solidFill>
              </a:rPr>
              <a:t>Se corrigieron valores en las columnas de ingresos, gastos y activos, donde 999999 se sustituyó por 0 para evitar interferencias en el análisis estadístico.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850" y="3729050"/>
            <a:ext cx="1766279" cy="14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2053950" y="188600"/>
            <a:ext cx="50361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Exploratorio de Datos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5635975" y="877400"/>
            <a:ext cx="3337800" cy="4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s-41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calculó la media de ingresos, que fue de $129.57, lo que proporciona un indicador del nivel financiero de los encuestados.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s-41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observó un rango de edades entre 18 y 68 años, lo que sugiere una diversidad demográfica interesante.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s-41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media de gastos fue de $55.57 y la deuda media fue de $341.56.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Tablas Dinámicas</a:t>
            </a:r>
            <a:r>
              <a:rPr lang="es-41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Se crearon tablas dinámicas revelando patrones significativos en el comportamiento financiero de los encuestados.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7388"/>
            <a:ext cx="5514975" cy="20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901988"/>
            <a:ext cx="55149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096850"/>
            <a:ext cx="2683075" cy="10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3075" y="4096850"/>
            <a:ext cx="24466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Visualización de Datos 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80025" y="1860425"/>
            <a:ext cx="3599700" cy="31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Historial Crediticio</a:t>
            </a:r>
            <a:r>
              <a:rPr lang="es-41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En esta gráfica, se observa que el 71.80% de los encuestados tiene un buen historial crediticio, mientras que un 28.20% presenta un historial malo.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Gastos por Trabajo</a:t>
            </a:r>
            <a:r>
              <a:rPr lang="es-41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Se identificó que los trabajadores con empleos fijos son los que más gastos generan, lo que puede estar vinculado a una mayor capacidad adquisitiva.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Gastos según Situación Marital</a:t>
            </a:r>
            <a:r>
              <a:rPr lang="es-41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La gráfica muestra que las personas casadas tienden a tener los gastos más altos, lo que podría atribuirse a la combinación de ingresos en pareja y un estilo de vida más costoso.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275" y="1942562"/>
            <a:ext cx="5541700" cy="298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354275" y="932125"/>
            <a:ext cx="76605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500">
                <a:solidFill>
                  <a:schemeClr val="dk2"/>
                </a:solidFill>
              </a:rPr>
              <a:t>Para la visualización de los datos, se utilizó Tableau, que permite una representación gráfica clara y efectiva.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4981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Interpretación y Conclusiones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259800" y="1641600"/>
            <a:ext cx="44079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La mayoría de los encuestados presenta un historial crediticio positivo, lo que es alentador para las instituciones que otorgan préstamos.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Existe una correlación entre el tipo de empleo y el nivel de gastos: los empleos fijos presentan mayores gastos.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Los encuestados casados suelen tener mayores gastos, probablemente debido a la acumulación de ingresos.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La edad más común para solicitar préstamos es de 28 años, lo que sugiere que este grupo está en una fase activa de adquisición de bienes.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4667700" y="1573125"/>
            <a:ext cx="44079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Importancia del Proyecto</a:t>
            </a:r>
            <a:r>
              <a:rPr lang="es-419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Este análisis es fundamental no solo para poner a prueba las habilidades adquiridas durante el diplomado, sino también para aplicar conocimientos en el ámbito del análisis de datos.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Recomendaciones</a:t>
            </a:r>
            <a:r>
              <a:rPr lang="es-419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s-419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 crucial implementar programas de educación financiera, especialmente dirigidos a aquellos con historial crediticio negativo, enfocándose en la gestión de deudas y la importancia del ahorro.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s-419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debe fomentar una cultura de educación financiera para empoderar a los individuos en la toma de decisiones económicas responsables.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900" y="181625"/>
            <a:ext cx="1388884" cy="133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055400" y="2214600"/>
            <a:ext cx="70332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¡</a:t>
            </a:r>
            <a:r>
              <a:rPr lang="es-419" sz="3600"/>
              <a:t>GRACIAS POR SU ATENCIÓN!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