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85" d="100"/>
          <a:sy n="85" d="100"/>
        </p:scale>
        <p:origin x="240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725E-CD5A-4E4F-B7AC-5A8D1C10D19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E3D3-970A-45B2-B783-A3535FA5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725E-CD5A-4E4F-B7AC-5A8D1C10D19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E3D3-970A-45B2-B783-A3535FA5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5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725E-CD5A-4E4F-B7AC-5A8D1C10D19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E3D3-970A-45B2-B783-A3535FA5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2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725E-CD5A-4E4F-B7AC-5A8D1C10D19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E3D3-970A-45B2-B783-A3535FA5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725E-CD5A-4E4F-B7AC-5A8D1C10D19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E3D3-970A-45B2-B783-A3535FA5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4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725E-CD5A-4E4F-B7AC-5A8D1C10D19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E3D3-970A-45B2-B783-A3535FA5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6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725E-CD5A-4E4F-B7AC-5A8D1C10D19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E3D3-970A-45B2-B783-A3535FA5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725E-CD5A-4E4F-B7AC-5A8D1C10D19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E3D3-970A-45B2-B783-A3535FA5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725E-CD5A-4E4F-B7AC-5A8D1C10D19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E3D3-970A-45B2-B783-A3535FA5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725E-CD5A-4E4F-B7AC-5A8D1C10D19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E3D3-970A-45B2-B783-A3535FA5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725E-CD5A-4E4F-B7AC-5A8D1C10D19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E3D3-970A-45B2-B783-A3535FA5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A725E-CD5A-4E4F-B7AC-5A8D1C10D19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DE3D3-970A-45B2-B783-A3535FA50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2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12343B-5392-0040-1A38-54C0221BF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40098"/>
              </p:ext>
            </p:extLst>
          </p:nvPr>
        </p:nvGraphicFramePr>
        <p:xfrm>
          <a:off x="134638" y="623674"/>
          <a:ext cx="2092223" cy="1234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889">
                  <a:extLst>
                    <a:ext uri="{9D8B030D-6E8A-4147-A177-3AD203B41FA5}">
                      <a16:colId xmlns:a16="http://schemas.microsoft.com/office/drawing/2014/main" val="609298688"/>
                    </a:ext>
                  </a:extLst>
                </a:gridCol>
                <a:gridCol w="298889">
                  <a:extLst>
                    <a:ext uri="{9D8B030D-6E8A-4147-A177-3AD203B41FA5}">
                      <a16:colId xmlns:a16="http://schemas.microsoft.com/office/drawing/2014/main" val="3075967759"/>
                    </a:ext>
                  </a:extLst>
                </a:gridCol>
                <a:gridCol w="298889">
                  <a:extLst>
                    <a:ext uri="{9D8B030D-6E8A-4147-A177-3AD203B41FA5}">
                      <a16:colId xmlns:a16="http://schemas.microsoft.com/office/drawing/2014/main" val="4272102945"/>
                    </a:ext>
                  </a:extLst>
                </a:gridCol>
                <a:gridCol w="298889">
                  <a:extLst>
                    <a:ext uri="{9D8B030D-6E8A-4147-A177-3AD203B41FA5}">
                      <a16:colId xmlns:a16="http://schemas.microsoft.com/office/drawing/2014/main" val="1775936203"/>
                    </a:ext>
                  </a:extLst>
                </a:gridCol>
                <a:gridCol w="298889">
                  <a:extLst>
                    <a:ext uri="{9D8B030D-6E8A-4147-A177-3AD203B41FA5}">
                      <a16:colId xmlns:a16="http://schemas.microsoft.com/office/drawing/2014/main" val="475310960"/>
                    </a:ext>
                  </a:extLst>
                </a:gridCol>
                <a:gridCol w="298889">
                  <a:extLst>
                    <a:ext uri="{9D8B030D-6E8A-4147-A177-3AD203B41FA5}">
                      <a16:colId xmlns:a16="http://schemas.microsoft.com/office/drawing/2014/main" val="4065994456"/>
                    </a:ext>
                  </a:extLst>
                </a:gridCol>
                <a:gridCol w="298889">
                  <a:extLst>
                    <a:ext uri="{9D8B030D-6E8A-4147-A177-3AD203B41FA5}">
                      <a16:colId xmlns:a16="http://schemas.microsoft.com/office/drawing/2014/main" val="2296210472"/>
                    </a:ext>
                  </a:extLst>
                </a:gridCol>
              </a:tblGrid>
              <a:tr h="2057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MARCH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8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21421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3628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04022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42361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3417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36A45-6C6B-C4A1-72C4-90F702D52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211438"/>
              </p:ext>
            </p:extLst>
          </p:nvPr>
        </p:nvGraphicFramePr>
        <p:xfrm>
          <a:off x="1032105" y="1652218"/>
          <a:ext cx="2092223" cy="1234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889">
                  <a:extLst>
                    <a:ext uri="{9D8B030D-6E8A-4147-A177-3AD203B41FA5}">
                      <a16:colId xmlns:a16="http://schemas.microsoft.com/office/drawing/2014/main" val="609298688"/>
                    </a:ext>
                  </a:extLst>
                </a:gridCol>
                <a:gridCol w="298889">
                  <a:extLst>
                    <a:ext uri="{9D8B030D-6E8A-4147-A177-3AD203B41FA5}">
                      <a16:colId xmlns:a16="http://schemas.microsoft.com/office/drawing/2014/main" val="3075967759"/>
                    </a:ext>
                  </a:extLst>
                </a:gridCol>
                <a:gridCol w="298889">
                  <a:extLst>
                    <a:ext uri="{9D8B030D-6E8A-4147-A177-3AD203B41FA5}">
                      <a16:colId xmlns:a16="http://schemas.microsoft.com/office/drawing/2014/main" val="4272102945"/>
                    </a:ext>
                  </a:extLst>
                </a:gridCol>
                <a:gridCol w="298889">
                  <a:extLst>
                    <a:ext uri="{9D8B030D-6E8A-4147-A177-3AD203B41FA5}">
                      <a16:colId xmlns:a16="http://schemas.microsoft.com/office/drawing/2014/main" val="1775936203"/>
                    </a:ext>
                  </a:extLst>
                </a:gridCol>
                <a:gridCol w="298889">
                  <a:extLst>
                    <a:ext uri="{9D8B030D-6E8A-4147-A177-3AD203B41FA5}">
                      <a16:colId xmlns:a16="http://schemas.microsoft.com/office/drawing/2014/main" val="475310960"/>
                    </a:ext>
                  </a:extLst>
                </a:gridCol>
                <a:gridCol w="298889">
                  <a:extLst>
                    <a:ext uri="{9D8B030D-6E8A-4147-A177-3AD203B41FA5}">
                      <a16:colId xmlns:a16="http://schemas.microsoft.com/office/drawing/2014/main" val="4065994456"/>
                    </a:ext>
                  </a:extLst>
                </a:gridCol>
                <a:gridCol w="298889">
                  <a:extLst>
                    <a:ext uri="{9D8B030D-6E8A-4147-A177-3AD203B41FA5}">
                      <a16:colId xmlns:a16="http://schemas.microsoft.com/office/drawing/2014/main" val="2296210472"/>
                    </a:ext>
                  </a:extLst>
                </a:gridCol>
              </a:tblGrid>
              <a:tr h="2057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APRIL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8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21421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3628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04022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42361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34171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D69A2F-9E3D-BD9D-22BB-9FFFEE7169C3}"/>
              </a:ext>
            </a:extLst>
          </p:cNvPr>
          <p:cNvCxnSpPr>
            <a:cxnSpLocks/>
          </p:cNvCxnSpPr>
          <p:nvPr/>
        </p:nvCxnSpPr>
        <p:spPr>
          <a:xfrm>
            <a:off x="4166948" y="1405089"/>
            <a:ext cx="23804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32D24E-743D-86A7-752A-D75CB7ADF2FF}"/>
              </a:ext>
            </a:extLst>
          </p:cNvPr>
          <p:cNvCxnSpPr/>
          <p:nvPr/>
        </p:nvCxnSpPr>
        <p:spPr>
          <a:xfrm>
            <a:off x="4166948" y="2673976"/>
            <a:ext cx="23465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5BC2444A-48C6-7242-C84D-9C2A71131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600" y="774767"/>
            <a:ext cx="265627" cy="64414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B1214FF-A017-D3AA-B765-370BAE82F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313" y="2034425"/>
            <a:ext cx="265627" cy="644146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AB2A1747-E4C4-C286-B74F-06F8A3435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84329" b="-26797"/>
          <a:stretch/>
        </p:blipFill>
        <p:spPr>
          <a:xfrm>
            <a:off x="4564116" y="1065856"/>
            <a:ext cx="216430" cy="410633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4BB9C954-DD65-3864-31AF-8A3F1B994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3806" t="-10609" r="-3369" b="-6796"/>
          <a:stretch/>
        </p:blipFill>
        <p:spPr>
          <a:xfrm>
            <a:off x="1288332" y="3766238"/>
            <a:ext cx="408301" cy="380217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53420C04-BFB2-7EF5-4220-76157813D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3084" r="39795" b="-23122"/>
          <a:stretch/>
        </p:blipFill>
        <p:spPr>
          <a:xfrm>
            <a:off x="750033" y="3819114"/>
            <a:ext cx="374574" cy="398733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C157B59-C6F5-D07F-CD1B-EC55A0880112}"/>
              </a:ext>
            </a:extLst>
          </p:cNvPr>
          <p:cNvCxnSpPr>
            <a:cxnSpLocks/>
          </p:cNvCxnSpPr>
          <p:nvPr/>
        </p:nvCxnSpPr>
        <p:spPr>
          <a:xfrm>
            <a:off x="4617145" y="1364873"/>
            <a:ext cx="0" cy="80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2DE648B-D848-4CE4-CC47-5E46E7F296CA}"/>
              </a:ext>
            </a:extLst>
          </p:cNvPr>
          <p:cNvCxnSpPr>
            <a:cxnSpLocks/>
          </p:cNvCxnSpPr>
          <p:nvPr/>
        </p:nvCxnSpPr>
        <p:spPr>
          <a:xfrm>
            <a:off x="5851687" y="2633759"/>
            <a:ext cx="0" cy="80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>
            <a:extLst>
              <a:ext uri="{FF2B5EF4-FFF2-40B4-BE49-F238E27FC236}">
                <a16:creationId xmlns:a16="http://schemas.microsoft.com/office/drawing/2014/main" id="{88440DBF-D387-5D39-50C8-ED667F513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84371" b="-17113"/>
          <a:stretch/>
        </p:blipFill>
        <p:spPr>
          <a:xfrm>
            <a:off x="5791969" y="2422639"/>
            <a:ext cx="174167" cy="267723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C38BFA0E-5816-7409-10D3-B62A2054D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8083" t="-6477" r="41518" b="-24848"/>
          <a:stretch/>
        </p:blipFill>
        <p:spPr>
          <a:xfrm>
            <a:off x="2009193" y="5137345"/>
            <a:ext cx="338769" cy="300209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49661621-BE1A-0E36-48BE-D195E2F73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9546" t="-20290"/>
          <a:stretch/>
        </p:blipFill>
        <p:spPr>
          <a:xfrm>
            <a:off x="2576837" y="5105333"/>
            <a:ext cx="339392" cy="27498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63101BEB-AA60-109B-893A-1D431A7EA514}"/>
              </a:ext>
            </a:extLst>
          </p:cNvPr>
          <p:cNvSpPr txBox="1"/>
          <p:nvPr/>
        </p:nvSpPr>
        <p:spPr>
          <a:xfrm>
            <a:off x="54268" y="240842"/>
            <a:ext cx="53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7D882EF-EE78-9DC1-F7B7-028E97E6BE7E}"/>
              </a:ext>
            </a:extLst>
          </p:cNvPr>
          <p:cNvSpPr txBox="1"/>
          <p:nvPr/>
        </p:nvSpPr>
        <p:spPr>
          <a:xfrm>
            <a:off x="3418345" y="211409"/>
            <a:ext cx="53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71E1EC-D1FE-F0B6-D9FA-602D92370E58}"/>
              </a:ext>
            </a:extLst>
          </p:cNvPr>
          <p:cNvSpPr txBox="1"/>
          <p:nvPr/>
        </p:nvSpPr>
        <p:spPr>
          <a:xfrm>
            <a:off x="4051374" y="1936523"/>
            <a:ext cx="1810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Infectee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7B24CD3-A515-C937-BD4A-DF747FE5F755}"/>
              </a:ext>
            </a:extLst>
          </p:cNvPr>
          <p:cNvSpPr txBox="1"/>
          <p:nvPr/>
        </p:nvSpPr>
        <p:spPr>
          <a:xfrm>
            <a:off x="4051374" y="661568"/>
            <a:ext cx="1810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Infector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63BBB19-1CB3-4661-BBF4-E6CB7A10CB1E}"/>
              </a:ext>
            </a:extLst>
          </p:cNvPr>
          <p:cNvSpPr txBox="1"/>
          <p:nvPr/>
        </p:nvSpPr>
        <p:spPr>
          <a:xfrm>
            <a:off x="56739" y="2988616"/>
            <a:ext cx="53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9A6C6DF-54C7-32F5-6E72-1C2C94826476}"/>
              </a:ext>
            </a:extLst>
          </p:cNvPr>
          <p:cNvCxnSpPr>
            <a:cxnSpLocks/>
          </p:cNvCxnSpPr>
          <p:nvPr/>
        </p:nvCxnSpPr>
        <p:spPr>
          <a:xfrm>
            <a:off x="768342" y="4188776"/>
            <a:ext cx="23804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F471AD7-90A2-0DBA-9A5A-317E90FF0D8C}"/>
              </a:ext>
            </a:extLst>
          </p:cNvPr>
          <p:cNvCxnSpPr/>
          <p:nvPr/>
        </p:nvCxnSpPr>
        <p:spPr>
          <a:xfrm>
            <a:off x="768342" y="5457663"/>
            <a:ext cx="23465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C086AACD-83F0-D4C1-FECF-D4A43AAB8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72" y="3544629"/>
            <a:ext cx="265627" cy="644146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684028A0-B625-62C1-F6A6-89B0C2BD5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72" y="4810858"/>
            <a:ext cx="265627" cy="644146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8A2E0751-DE66-EF85-D139-53DD615EF48B}"/>
              </a:ext>
            </a:extLst>
          </p:cNvPr>
          <p:cNvSpPr txBox="1"/>
          <p:nvPr/>
        </p:nvSpPr>
        <p:spPr>
          <a:xfrm>
            <a:off x="1822678" y="5645577"/>
            <a:ext cx="1810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Infectee coarseness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A531701-084C-39B2-6254-2EBCE60C5505}"/>
              </a:ext>
            </a:extLst>
          </p:cNvPr>
          <p:cNvSpPr txBox="1"/>
          <p:nvPr/>
        </p:nvSpPr>
        <p:spPr>
          <a:xfrm>
            <a:off x="587319" y="4386061"/>
            <a:ext cx="1810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Infector coarseness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5A681F5-02A6-0E6E-B9B4-63945FC67A61}"/>
              </a:ext>
            </a:extLst>
          </p:cNvPr>
          <p:cNvCxnSpPr>
            <a:cxnSpLocks/>
          </p:cNvCxnSpPr>
          <p:nvPr/>
        </p:nvCxnSpPr>
        <p:spPr>
          <a:xfrm>
            <a:off x="955052" y="4148559"/>
            <a:ext cx="0" cy="80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2537945-6491-ED70-DC49-812013F8C4B3}"/>
              </a:ext>
            </a:extLst>
          </p:cNvPr>
          <p:cNvCxnSpPr>
            <a:cxnSpLocks/>
          </p:cNvCxnSpPr>
          <p:nvPr/>
        </p:nvCxnSpPr>
        <p:spPr>
          <a:xfrm>
            <a:off x="1464582" y="4150603"/>
            <a:ext cx="0" cy="80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B2C7108-7FC9-BD2A-04D0-59548C5A3F70}"/>
              </a:ext>
            </a:extLst>
          </p:cNvPr>
          <p:cNvCxnSpPr>
            <a:cxnSpLocks/>
          </p:cNvCxnSpPr>
          <p:nvPr/>
        </p:nvCxnSpPr>
        <p:spPr>
          <a:xfrm>
            <a:off x="2178578" y="5418683"/>
            <a:ext cx="0" cy="80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3FC6A81-67CB-ACC4-C4D7-357A07B52E63}"/>
              </a:ext>
            </a:extLst>
          </p:cNvPr>
          <p:cNvCxnSpPr>
            <a:cxnSpLocks/>
          </p:cNvCxnSpPr>
          <p:nvPr/>
        </p:nvCxnSpPr>
        <p:spPr>
          <a:xfrm>
            <a:off x="2759717" y="5417446"/>
            <a:ext cx="0" cy="80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86DD5C47-AAFA-3528-A5EF-58FCF0264FE9}"/>
              </a:ext>
            </a:extLst>
          </p:cNvPr>
          <p:cNvSpPr txBox="1"/>
          <p:nvPr/>
        </p:nvSpPr>
        <p:spPr>
          <a:xfrm>
            <a:off x="3418345" y="2977428"/>
            <a:ext cx="53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F8DE5BA4-966B-B1C3-31EE-0E3E3D6D6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3806" t="-10609" r="-3369" b="-6796"/>
          <a:stretch/>
        </p:blipFill>
        <p:spPr>
          <a:xfrm>
            <a:off x="4152994" y="4265163"/>
            <a:ext cx="408301" cy="380217"/>
          </a:xfrm>
          <a:prstGeom prst="rect">
            <a:avLst/>
          </a:prstGeom>
        </p:spPr>
      </p:pic>
      <p:pic>
        <p:nvPicPr>
          <p:cNvPr id="141" name="Graphic 140">
            <a:extLst>
              <a:ext uri="{FF2B5EF4-FFF2-40B4-BE49-F238E27FC236}">
                <a16:creationId xmlns:a16="http://schemas.microsoft.com/office/drawing/2014/main" id="{642A7283-BD68-D672-3293-CEDD9030D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3084" r="39795" b="-23122"/>
          <a:stretch/>
        </p:blipFill>
        <p:spPr>
          <a:xfrm>
            <a:off x="3614695" y="4318039"/>
            <a:ext cx="374574" cy="398733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4E1DAFB-DBA1-8A97-EE3D-34DE0770644B}"/>
              </a:ext>
            </a:extLst>
          </p:cNvPr>
          <p:cNvCxnSpPr>
            <a:cxnSpLocks/>
          </p:cNvCxnSpPr>
          <p:nvPr/>
        </p:nvCxnSpPr>
        <p:spPr>
          <a:xfrm>
            <a:off x="3633004" y="4687701"/>
            <a:ext cx="30527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B16E772-0BB9-8200-645C-8688346E2AC6}"/>
              </a:ext>
            </a:extLst>
          </p:cNvPr>
          <p:cNvCxnSpPr>
            <a:cxnSpLocks/>
          </p:cNvCxnSpPr>
          <p:nvPr/>
        </p:nvCxnSpPr>
        <p:spPr>
          <a:xfrm>
            <a:off x="3819714" y="4647484"/>
            <a:ext cx="0" cy="80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E1BB3AB-C10F-F308-38A7-81C8CF288FE8}"/>
              </a:ext>
            </a:extLst>
          </p:cNvPr>
          <p:cNvCxnSpPr>
            <a:cxnSpLocks/>
          </p:cNvCxnSpPr>
          <p:nvPr/>
        </p:nvCxnSpPr>
        <p:spPr>
          <a:xfrm>
            <a:off x="4329244" y="4649528"/>
            <a:ext cx="0" cy="80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Graphic 147">
            <a:extLst>
              <a:ext uri="{FF2B5EF4-FFF2-40B4-BE49-F238E27FC236}">
                <a16:creationId xmlns:a16="http://schemas.microsoft.com/office/drawing/2014/main" id="{47686A64-2383-DA63-3C00-8100DABFF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8083" t="-6477" r="41518" b="-24848"/>
          <a:stretch/>
        </p:blipFill>
        <p:spPr>
          <a:xfrm>
            <a:off x="4888207" y="4368772"/>
            <a:ext cx="338769" cy="300209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806F1062-70E7-1D68-5001-B5FCB2A21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9546" t="-20290"/>
          <a:stretch/>
        </p:blipFill>
        <p:spPr>
          <a:xfrm>
            <a:off x="5455851" y="4336760"/>
            <a:ext cx="339392" cy="274984"/>
          </a:xfrm>
          <a:prstGeom prst="rect">
            <a:avLst/>
          </a:prstGeom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B4440F2-B636-FAD1-03C0-BDA098D95008}"/>
              </a:ext>
            </a:extLst>
          </p:cNvPr>
          <p:cNvCxnSpPr>
            <a:cxnSpLocks/>
          </p:cNvCxnSpPr>
          <p:nvPr/>
        </p:nvCxnSpPr>
        <p:spPr>
          <a:xfrm>
            <a:off x="5057592" y="4650110"/>
            <a:ext cx="0" cy="80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1B1BBBF-C730-2CBB-85E3-10A0A6C6DECA}"/>
              </a:ext>
            </a:extLst>
          </p:cNvPr>
          <p:cNvCxnSpPr>
            <a:cxnSpLocks/>
          </p:cNvCxnSpPr>
          <p:nvPr/>
        </p:nvCxnSpPr>
        <p:spPr>
          <a:xfrm>
            <a:off x="5634485" y="4647484"/>
            <a:ext cx="0" cy="80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Left Brace 155">
            <a:extLst>
              <a:ext uri="{FF2B5EF4-FFF2-40B4-BE49-F238E27FC236}">
                <a16:creationId xmlns:a16="http://schemas.microsoft.com/office/drawing/2014/main" id="{D8727E9C-4EA5-93B6-A85B-990BFB9B5882}"/>
              </a:ext>
            </a:extLst>
          </p:cNvPr>
          <p:cNvSpPr/>
          <p:nvPr/>
        </p:nvSpPr>
        <p:spPr>
          <a:xfrm rot="16200000">
            <a:off x="1125041" y="4091519"/>
            <a:ext cx="169554" cy="509532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Left Brace 156">
            <a:extLst>
              <a:ext uri="{FF2B5EF4-FFF2-40B4-BE49-F238E27FC236}">
                <a16:creationId xmlns:a16="http://schemas.microsoft.com/office/drawing/2014/main" id="{78927E1F-64C3-D851-5D58-F9A6BD1B7975}"/>
              </a:ext>
            </a:extLst>
          </p:cNvPr>
          <p:cNvSpPr/>
          <p:nvPr/>
        </p:nvSpPr>
        <p:spPr>
          <a:xfrm rot="16200000">
            <a:off x="2384370" y="5328265"/>
            <a:ext cx="169554" cy="581139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Left Brace 157">
            <a:extLst>
              <a:ext uri="{FF2B5EF4-FFF2-40B4-BE49-F238E27FC236}">
                <a16:creationId xmlns:a16="http://schemas.microsoft.com/office/drawing/2014/main" id="{B5AA3970-191D-5A53-40F0-38781FFE0800}"/>
              </a:ext>
            </a:extLst>
          </p:cNvPr>
          <p:cNvSpPr/>
          <p:nvPr/>
        </p:nvSpPr>
        <p:spPr>
          <a:xfrm rot="16200000">
            <a:off x="4611277" y="4480404"/>
            <a:ext cx="164279" cy="728349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Left Brace 158">
            <a:extLst>
              <a:ext uri="{FF2B5EF4-FFF2-40B4-BE49-F238E27FC236}">
                <a16:creationId xmlns:a16="http://schemas.microsoft.com/office/drawing/2014/main" id="{CD45FA8D-300C-0935-23FD-5C1FDF7CC6E3}"/>
              </a:ext>
            </a:extLst>
          </p:cNvPr>
          <p:cNvSpPr/>
          <p:nvPr/>
        </p:nvSpPr>
        <p:spPr>
          <a:xfrm rot="16200000">
            <a:off x="4639205" y="4536401"/>
            <a:ext cx="177204" cy="1816186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1EB2FAD-7F7A-CFD0-832C-C343DD25D749}"/>
              </a:ext>
            </a:extLst>
          </p:cNvPr>
          <p:cNvCxnSpPr>
            <a:cxnSpLocks/>
          </p:cNvCxnSpPr>
          <p:nvPr/>
        </p:nvCxnSpPr>
        <p:spPr>
          <a:xfrm>
            <a:off x="3819714" y="4746417"/>
            <a:ext cx="0" cy="60947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EF4846F-0BD2-86E0-645D-6BF01EBBB900}"/>
              </a:ext>
            </a:extLst>
          </p:cNvPr>
          <p:cNvCxnSpPr>
            <a:cxnSpLocks/>
          </p:cNvCxnSpPr>
          <p:nvPr/>
        </p:nvCxnSpPr>
        <p:spPr>
          <a:xfrm>
            <a:off x="5635900" y="4746416"/>
            <a:ext cx="0" cy="60947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167">
            <a:extLst>
              <a:ext uri="{FF2B5EF4-FFF2-40B4-BE49-F238E27FC236}">
                <a16:creationId xmlns:a16="http://schemas.microsoft.com/office/drawing/2014/main" id="{5B0A9575-EA2B-78F4-BDD1-9119EEC86F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56409" y="4945596"/>
            <a:ext cx="304800" cy="1524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08868650-0259-313A-DAA0-6CD95219E9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80308" y="5541551"/>
            <a:ext cx="323850" cy="1524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12521C07-878A-0B76-E84A-0DB087A1D5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95987" y="3639345"/>
            <a:ext cx="971550" cy="152400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279D168D-BF8F-943F-5689-D1A17BF09DF0}"/>
              </a:ext>
            </a:extLst>
          </p:cNvPr>
          <p:cNvSpPr txBox="1"/>
          <p:nvPr/>
        </p:nvSpPr>
        <p:spPr>
          <a:xfrm>
            <a:off x="3543093" y="3561589"/>
            <a:ext cx="2042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Serial interval coarseness: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31AF9-0CF4-BE1A-27D5-F05A20D69596}"/>
              </a:ext>
            </a:extLst>
          </p:cNvPr>
          <p:cNvSpPr txBox="1"/>
          <p:nvPr/>
        </p:nvSpPr>
        <p:spPr>
          <a:xfrm>
            <a:off x="1173053" y="270034"/>
            <a:ext cx="1810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Calendar days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DFDE2-F5E4-B6A7-3746-31908096E4AC}"/>
              </a:ext>
            </a:extLst>
          </p:cNvPr>
          <p:cNvSpPr txBox="1"/>
          <p:nvPr/>
        </p:nvSpPr>
        <p:spPr>
          <a:xfrm>
            <a:off x="3819714" y="257352"/>
            <a:ext cx="4466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Calendar days converted to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F9BB9-3062-2AE1-68B2-BF864F89E342}"/>
              </a:ext>
            </a:extLst>
          </p:cNvPr>
          <p:cNvSpPr txBox="1"/>
          <p:nvPr/>
        </p:nvSpPr>
        <p:spPr>
          <a:xfrm>
            <a:off x="803511" y="3029402"/>
            <a:ext cx="196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Within a day coarsening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74EE00-59E9-DB4E-5927-DC77410D8B39}"/>
              </a:ext>
            </a:extLst>
          </p:cNvPr>
          <p:cNvSpPr txBox="1"/>
          <p:nvPr/>
        </p:nvSpPr>
        <p:spPr>
          <a:xfrm>
            <a:off x="3770717" y="3030938"/>
            <a:ext cx="4466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Coarseness at the serial interval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27D805-4407-92E8-08FD-9081E4F1E3E0}"/>
              </a:ext>
            </a:extLst>
          </p:cNvPr>
          <p:cNvSpPr/>
          <p:nvPr/>
        </p:nvSpPr>
        <p:spPr>
          <a:xfrm>
            <a:off x="28370" y="231894"/>
            <a:ext cx="6779950" cy="5826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FA51A0-0AF4-D3A3-A8A8-3567A14E0084}"/>
              </a:ext>
            </a:extLst>
          </p:cNvPr>
          <p:cNvCxnSpPr>
            <a:cxnSpLocks/>
          </p:cNvCxnSpPr>
          <p:nvPr/>
        </p:nvCxnSpPr>
        <p:spPr>
          <a:xfrm>
            <a:off x="28369" y="2988616"/>
            <a:ext cx="67669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8A9218-8A84-6C1D-509B-E1D395989B6E}"/>
              </a:ext>
            </a:extLst>
          </p:cNvPr>
          <p:cNvCxnSpPr>
            <a:cxnSpLocks/>
          </p:cNvCxnSpPr>
          <p:nvPr/>
        </p:nvCxnSpPr>
        <p:spPr>
          <a:xfrm>
            <a:off x="3411085" y="231894"/>
            <a:ext cx="0" cy="58261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5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102</TotalTime>
  <Words>94</Words>
  <Application>Microsoft Office PowerPoint</Application>
  <PresentationFormat>Widescreen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Oswaldo Gressani</dc:creator>
  <cp:lastModifiedBy>Oswaldo Gressani</cp:lastModifiedBy>
  <cp:revision>34</cp:revision>
  <dcterms:created xsi:type="dcterms:W3CDTF">2025-04-14T13:11:36Z</dcterms:created>
  <dcterms:modified xsi:type="dcterms:W3CDTF">2025-04-14T14:55:07Z</dcterms:modified>
</cp:coreProperties>
</file>