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3" r:id="rId8"/>
    <p:sldId id="261" r:id="rId9"/>
    <p:sldId id="263" r:id="rId10"/>
    <p:sldId id="264" r:id="rId11"/>
    <p:sldId id="265" r:id="rId12"/>
    <p:sldId id="271" r:id="rId13"/>
    <p:sldId id="266" r:id="rId14"/>
    <p:sldId id="274"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waldo villena" userId="94a2783abd55d05a" providerId="LiveId" clId="{E0D79024-FB9B-47D8-AFFE-1D469DF4CBC8}"/>
    <pc:docChg chg="delSld modSld">
      <pc:chgData name="oswaldo villena" userId="94a2783abd55d05a" providerId="LiveId" clId="{E0D79024-FB9B-47D8-AFFE-1D469DF4CBC8}" dt="2022-09-21T01:51:37.716" v="61" actId="20577"/>
      <pc:docMkLst>
        <pc:docMk/>
      </pc:docMkLst>
      <pc:sldChg chg="modSp mod">
        <pc:chgData name="oswaldo villena" userId="94a2783abd55d05a" providerId="LiveId" clId="{E0D79024-FB9B-47D8-AFFE-1D469DF4CBC8}" dt="2022-09-21T01:50:24.402" v="16" actId="20577"/>
        <pc:sldMkLst>
          <pc:docMk/>
          <pc:sldMk cId="1621097212" sldId="266"/>
        </pc:sldMkLst>
        <pc:spChg chg="mod">
          <ac:chgData name="oswaldo villena" userId="94a2783abd55d05a" providerId="LiveId" clId="{E0D79024-FB9B-47D8-AFFE-1D469DF4CBC8}" dt="2022-09-21T01:50:24.402" v="16" actId="20577"/>
          <ac:spMkLst>
            <pc:docMk/>
            <pc:sldMk cId="1621097212" sldId="266"/>
            <ac:spMk id="2" creationId="{2C703EE3-BF9D-4FF3-BF9F-49619EBADBB3}"/>
          </ac:spMkLst>
        </pc:spChg>
      </pc:sldChg>
      <pc:sldChg chg="del">
        <pc:chgData name="oswaldo villena" userId="94a2783abd55d05a" providerId="LiveId" clId="{E0D79024-FB9B-47D8-AFFE-1D469DF4CBC8}" dt="2022-09-21T01:51:02.769" v="34" actId="2696"/>
        <pc:sldMkLst>
          <pc:docMk/>
          <pc:sldMk cId="1613312092" sldId="267"/>
        </pc:sldMkLst>
      </pc:sldChg>
      <pc:sldChg chg="modSp mod">
        <pc:chgData name="oswaldo villena" userId="94a2783abd55d05a" providerId="LiveId" clId="{E0D79024-FB9B-47D8-AFFE-1D469DF4CBC8}" dt="2022-09-21T01:51:37.716" v="61" actId="20577"/>
        <pc:sldMkLst>
          <pc:docMk/>
          <pc:sldMk cId="3518176917" sldId="268"/>
        </pc:sldMkLst>
        <pc:spChg chg="mod">
          <ac:chgData name="oswaldo villena" userId="94a2783abd55d05a" providerId="LiveId" clId="{E0D79024-FB9B-47D8-AFFE-1D469DF4CBC8}" dt="2022-09-21T01:51:37.716" v="61" actId="20577"/>
          <ac:spMkLst>
            <pc:docMk/>
            <pc:sldMk cId="3518176917" sldId="268"/>
            <ac:spMk id="2" creationId="{08AEBC32-F817-4D5F-AEE7-7322006CB06C}"/>
          </ac:spMkLst>
        </pc:spChg>
      </pc:sldChg>
      <pc:sldChg chg="del">
        <pc:chgData name="oswaldo villena" userId="94a2783abd55d05a" providerId="LiveId" clId="{E0D79024-FB9B-47D8-AFFE-1D469DF4CBC8}" dt="2022-09-21T01:51:27.033" v="35" actId="2696"/>
        <pc:sldMkLst>
          <pc:docMk/>
          <pc:sldMk cId="2403830486" sldId="269"/>
        </pc:sldMkLst>
      </pc:sldChg>
      <pc:sldChg chg="modSp mod">
        <pc:chgData name="oswaldo villena" userId="94a2783abd55d05a" providerId="LiveId" clId="{E0D79024-FB9B-47D8-AFFE-1D469DF4CBC8}" dt="2022-09-21T01:50:48.836" v="33" actId="20577"/>
        <pc:sldMkLst>
          <pc:docMk/>
          <pc:sldMk cId="1241213702" sldId="274"/>
        </pc:sldMkLst>
        <pc:spChg chg="mod">
          <ac:chgData name="oswaldo villena" userId="94a2783abd55d05a" providerId="LiveId" clId="{E0D79024-FB9B-47D8-AFFE-1D469DF4CBC8}" dt="2022-09-21T01:50:48.836" v="33" actId="20577"/>
          <ac:spMkLst>
            <pc:docMk/>
            <pc:sldMk cId="1241213702" sldId="274"/>
            <ac:spMk id="2" creationId="{F134574A-80DB-4FDD-B1F8-F6847AF0BECC}"/>
          </ac:spMkLst>
        </pc:spChg>
      </pc:sldChg>
    </pc:docChg>
  </pc:docChgLst>
  <pc:docChgLst>
    <pc:chgData name="oswaldo villena" userId="94a2783abd55d05a" providerId="LiveId" clId="{9269226A-E92C-4A81-A1F3-ACF39B0A070C}"/>
    <pc:docChg chg="undo custSel mod addSld delSld modSld modMainMaster">
      <pc:chgData name="oswaldo villena" userId="94a2783abd55d05a" providerId="LiveId" clId="{9269226A-E92C-4A81-A1F3-ACF39B0A070C}" dt="2020-10-27T13:09:57.873" v="5113" actId="790"/>
      <pc:docMkLst>
        <pc:docMk/>
      </pc:docMkLst>
      <pc:sldChg chg="addSp modSp mod setBg modClrScheme chgLayout">
        <pc:chgData name="oswaldo villena" userId="94a2783abd55d05a" providerId="LiveId" clId="{9269226A-E92C-4A81-A1F3-ACF39B0A070C}" dt="2020-10-22T19:01:30.970" v="2709" actId="20577"/>
        <pc:sldMkLst>
          <pc:docMk/>
          <pc:sldMk cId="1477235423" sldId="256"/>
        </pc:sldMkLst>
        <pc:spChg chg="mod ord">
          <ac:chgData name="oswaldo villena" userId="94a2783abd55d05a" providerId="LiveId" clId="{9269226A-E92C-4A81-A1F3-ACF39B0A070C}" dt="2020-10-22T18:54:45.394" v="2470" actId="20577"/>
          <ac:spMkLst>
            <pc:docMk/>
            <pc:sldMk cId="1477235423" sldId="256"/>
            <ac:spMk id="2" creationId="{D1E71E9C-FE6A-44F7-AFA7-AB2E756176DD}"/>
          </ac:spMkLst>
        </pc:spChg>
        <pc:spChg chg="add mod ord">
          <ac:chgData name="oswaldo villena" userId="94a2783abd55d05a" providerId="LiveId" clId="{9269226A-E92C-4A81-A1F3-ACF39B0A070C}" dt="2020-10-22T19:01:30.970" v="2709" actId="20577"/>
          <ac:spMkLst>
            <pc:docMk/>
            <pc:sldMk cId="1477235423" sldId="256"/>
            <ac:spMk id="3" creationId="{BE8ADB30-2678-4874-8453-F5543402205F}"/>
          </ac:spMkLst>
        </pc:spChg>
      </pc:sldChg>
      <pc:sldChg chg="modSp mod setBg">
        <pc:chgData name="oswaldo villena" userId="94a2783abd55d05a" providerId="LiveId" clId="{9269226A-E92C-4A81-A1F3-ACF39B0A070C}" dt="2020-10-22T17:20:59.888" v="1722"/>
        <pc:sldMkLst>
          <pc:docMk/>
          <pc:sldMk cId="693028965" sldId="257"/>
        </pc:sldMkLst>
        <pc:spChg chg="mod">
          <ac:chgData name="oswaldo villena" userId="94a2783abd55d05a" providerId="LiveId" clId="{9269226A-E92C-4A81-A1F3-ACF39B0A070C}" dt="2020-10-20T14:19:48.144" v="170" actId="27636"/>
          <ac:spMkLst>
            <pc:docMk/>
            <pc:sldMk cId="693028965" sldId="257"/>
            <ac:spMk id="3" creationId="{2D6B4C70-9593-4A00-AB20-11E27FDA5DBE}"/>
          </ac:spMkLst>
        </pc:spChg>
      </pc:sldChg>
      <pc:sldChg chg="modSp mod setBg">
        <pc:chgData name="oswaldo villena" userId="94a2783abd55d05a" providerId="LiveId" clId="{9269226A-E92C-4A81-A1F3-ACF39B0A070C}" dt="2020-10-22T17:20:59.888" v="1722"/>
        <pc:sldMkLst>
          <pc:docMk/>
          <pc:sldMk cId="299159590" sldId="258"/>
        </pc:sldMkLst>
        <pc:spChg chg="mod">
          <ac:chgData name="oswaldo villena" userId="94a2783abd55d05a" providerId="LiveId" clId="{9269226A-E92C-4A81-A1F3-ACF39B0A070C}" dt="2020-10-20T14:21:41.993" v="416" actId="6549"/>
          <ac:spMkLst>
            <pc:docMk/>
            <pc:sldMk cId="299159590" sldId="258"/>
            <ac:spMk id="3" creationId="{B8620A3B-A5FB-450C-AB2C-2087F23AA54C}"/>
          </ac:spMkLst>
        </pc:spChg>
      </pc:sldChg>
      <pc:sldChg chg="addSp delSp modSp mod setBg">
        <pc:chgData name="oswaldo villena" userId="94a2783abd55d05a" providerId="LiveId" clId="{9269226A-E92C-4A81-A1F3-ACF39B0A070C}" dt="2020-10-22T17:20:59.888" v="1722"/>
        <pc:sldMkLst>
          <pc:docMk/>
          <pc:sldMk cId="3537409929" sldId="259"/>
        </pc:sldMkLst>
        <pc:spChg chg="mod">
          <ac:chgData name="oswaldo villena" userId="94a2783abd55d05a" providerId="LiveId" clId="{9269226A-E92C-4A81-A1F3-ACF39B0A070C}" dt="2020-10-20T14:41:34.760" v="483" actId="113"/>
          <ac:spMkLst>
            <pc:docMk/>
            <pc:sldMk cId="3537409929" sldId="259"/>
            <ac:spMk id="2" creationId="{91480D8A-156B-4C98-B23F-D0FE164454B8}"/>
          </ac:spMkLst>
        </pc:spChg>
        <pc:spChg chg="del">
          <ac:chgData name="oswaldo villena" userId="94a2783abd55d05a" providerId="LiveId" clId="{9269226A-E92C-4A81-A1F3-ACF39B0A070C}" dt="2020-10-20T14:22:17.857" v="417"/>
          <ac:spMkLst>
            <pc:docMk/>
            <pc:sldMk cId="3537409929" sldId="259"/>
            <ac:spMk id="4" creationId="{C14C714E-7D3E-428F-89ED-0AD97C7313B9}"/>
          </ac:spMkLst>
        </pc:spChg>
        <pc:spChg chg="add mod">
          <ac:chgData name="oswaldo villena" userId="94a2783abd55d05a" providerId="LiveId" clId="{9269226A-E92C-4A81-A1F3-ACF39B0A070C}" dt="2020-10-20T14:23:31.350" v="469" actId="113"/>
          <ac:spMkLst>
            <pc:docMk/>
            <pc:sldMk cId="3537409929" sldId="259"/>
            <ac:spMk id="6" creationId="{1D8F749D-4B3A-4503-ACBC-009AF9D8C7DC}"/>
          </ac:spMkLst>
        </pc:spChg>
        <pc:picChg chg="add mod">
          <ac:chgData name="oswaldo villena" userId="94a2783abd55d05a" providerId="LiveId" clId="{9269226A-E92C-4A81-A1F3-ACF39B0A070C}" dt="2020-10-20T14:22:26.505" v="421" actId="1076"/>
          <ac:picMkLst>
            <pc:docMk/>
            <pc:sldMk cId="3537409929" sldId="259"/>
            <ac:picMk id="5" creationId="{754EDFE6-FAA2-496D-BEE4-530BBD400160}"/>
          </ac:picMkLst>
        </pc:picChg>
      </pc:sldChg>
      <pc:sldChg chg="addSp delSp modSp new mod setBg">
        <pc:chgData name="oswaldo villena" userId="94a2783abd55d05a" providerId="LiveId" clId="{9269226A-E92C-4A81-A1F3-ACF39B0A070C}" dt="2020-10-22T17:20:59.888" v="1722"/>
        <pc:sldMkLst>
          <pc:docMk/>
          <pc:sldMk cId="1107588432" sldId="260"/>
        </pc:sldMkLst>
        <pc:spChg chg="mod">
          <ac:chgData name="oswaldo villena" userId="94a2783abd55d05a" providerId="LiveId" clId="{9269226A-E92C-4A81-A1F3-ACF39B0A070C}" dt="2020-10-20T14:41:41.357" v="484"/>
          <ac:spMkLst>
            <pc:docMk/>
            <pc:sldMk cId="1107588432" sldId="260"/>
            <ac:spMk id="2" creationId="{0C0A5C0C-8B71-4B7E-9EC8-531D904EB6A5}"/>
          </ac:spMkLst>
        </pc:spChg>
        <pc:spChg chg="del">
          <ac:chgData name="oswaldo villena" userId="94a2783abd55d05a" providerId="LiveId" clId="{9269226A-E92C-4A81-A1F3-ACF39B0A070C}" dt="2020-10-20T14:40:46.100" v="474"/>
          <ac:spMkLst>
            <pc:docMk/>
            <pc:sldMk cId="1107588432" sldId="260"/>
            <ac:spMk id="3" creationId="{B73E80BE-091D-41FE-8F44-9711823EBDF1}"/>
          </ac:spMkLst>
        </pc:spChg>
        <pc:spChg chg="del">
          <ac:chgData name="oswaldo villena" userId="94a2783abd55d05a" providerId="LiveId" clId="{9269226A-E92C-4A81-A1F3-ACF39B0A070C}" dt="2020-10-20T14:41:04.777" v="476"/>
          <ac:spMkLst>
            <pc:docMk/>
            <pc:sldMk cId="1107588432" sldId="260"/>
            <ac:spMk id="4" creationId="{FFC46310-0051-4700-BA28-998ABA165D02}"/>
          </ac:spMkLst>
        </pc:spChg>
        <pc:spChg chg="add mod">
          <ac:chgData name="oswaldo villena" userId="94a2783abd55d05a" providerId="LiveId" clId="{9269226A-E92C-4A81-A1F3-ACF39B0A070C}" dt="2020-10-20T14:43:17.985" v="534" actId="1076"/>
          <ac:spMkLst>
            <pc:docMk/>
            <pc:sldMk cId="1107588432" sldId="260"/>
            <ac:spMk id="8" creationId="{BF0D7D84-2816-4519-9BF3-38DB2AE43709}"/>
          </ac:spMkLst>
        </pc:spChg>
        <pc:spChg chg="add mod">
          <ac:chgData name="oswaldo villena" userId="94a2783abd55d05a" providerId="LiveId" clId="{9269226A-E92C-4A81-A1F3-ACF39B0A070C}" dt="2020-10-20T14:52:10.758" v="583" actId="1076"/>
          <ac:spMkLst>
            <pc:docMk/>
            <pc:sldMk cId="1107588432" sldId="260"/>
            <ac:spMk id="9" creationId="{D0C6491F-23A5-4948-8795-6091B47675FC}"/>
          </ac:spMkLst>
        </pc:spChg>
        <pc:spChg chg="add mod">
          <ac:chgData name="oswaldo villena" userId="94a2783abd55d05a" providerId="LiveId" clId="{9269226A-E92C-4A81-A1F3-ACF39B0A070C}" dt="2020-10-20T14:52:56.110" v="602" actId="14100"/>
          <ac:spMkLst>
            <pc:docMk/>
            <pc:sldMk cId="1107588432" sldId="260"/>
            <ac:spMk id="11" creationId="{A349A669-6359-4244-BD69-573D9DA8D6CA}"/>
          </ac:spMkLst>
        </pc:spChg>
        <pc:picChg chg="add mod">
          <ac:chgData name="oswaldo villena" userId="94a2783abd55d05a" providerId="LiveId" clId="{9269226A-E92C-4A81-A1F3-ACF39B0A070C}" dt="2020-10-20T14:40:48.540" v="475" actId="1076"/>
          <ac:picMkLst>
            <pc:docMk/>
            <pc:sldMk cId="1107588432" sldId="260"/>
            <ac:picMk id="5" creationId="{A550B114-5A48-4C79-B7A1-4AA53F3E4AB4}"/>
          </ac:picMkLst>
        </pc:picChg>
        <pc:picChg chg="add mod">
          <ac:chgData name="oswaldo villena" userId="94a2783abd55d05a" providerId="LiveId" clId="{9269226A-E92C-4A81-A1F3-ACF39B0A070C}" dt="2020-10-20T14:41:25.659" v="481" actId="1076"/>
          <ac:picMkLst>
            <pc:docMk/>
            <pc:sldMk cId="1107588432" sldId="260"/>
            <ac:picMk id="6" creationId="{542A5D2E-F982-455F-81E1-77320CB2EBD6}"/>
          </ac:picMkLst>
        </pc:picChg>
        <pc:picChg chg="add mod">
          <ac:chgData name="oswaldo villena" userId="94a2783abd55d05a" providerId="LiveId" clId="{9269226A-E92C-4A81-A1F3-ACF39B0A070C}" dt="2020-10-20T14:41:22.199" v="480" actId="1076"/>
          <ac:picMkLst>
            <pc:docMk/>
            <pc:sldMk cId="1107588432" sldId="260"/>
            <ac:picMk id="7" creationId="{027B350E-8845-4E46-B6B8-745730AB58A5}"/>
          </ac:picMkLst>
        </pc:picChg>
      </pc:sldChg>
      <pc:sldChg chg="addSp delSp modSp new mod setBg">
        <pc:chgData name="oswaldo villena" userId="94a2783abd55d05a" providerId="LiveId" clId="{9269226A-E92C-4A81-A1F3-ACF39B0A070C}" dt="2020-10-22T18:49:24.848" v="2469" actId="14100"/>
        <pc:sldMkLst>
          <pc:docMk/>
          <pc:sldMk cId="1916410856" sldId="261"/>
        </pc:sldMkLst>
        <pc:spChg chg="add del mod">
          <ac:chgData name="oswaldo villena" userId="94a2783abd55d05a" providerId="LiveId" clId="{9269226A-E92C-4A81-A1F3-ACF39B0A070C}" dt="2020-10-20T18:54:10.558" v="1635" actId="122"/>
          <ac:spMkLst>
            <pc:docMk/>
            <pc:sldMk cId="1916410856" sldId="261"/>
            <ac:spMk id="2" creationId="{3C571FA2-7524-47FF-9503-FFC1A0363632}"/>
          </ac:spMkLst>
        </pc:spChg>
        <pc:spChg chg="add del mod">
          <ac:chgData name="oswaldo villena" userId="94a2783abd55d05a" providerId="LiveId" clId="{9269226A-E92C-4A81-A1F3-ACF39B0A070C}" dt="2020-10-22T18:49:24.848" v="2469" actId="14100"/>
          <ac:spMkLst>
            <pc:docMk/>
            <pc:sldMk cId="1916410856" sldId="261"/>
            <ac:spMk id="3" creationId="{F0D5905C-B4BC-4884-AACC-728D49824446}"/>
          </ac:spMkLst>
        </pc:spChg>
        <pc:spChg chg="del">
          <ac:chgData name="oswaldo villena" userId="94a2783abd55d05a" providerId="LiveId" clId="{9269226A-E92C-4A81-A1F3-ACF39B0A070C}" dt="2020-10-20T18:42:39.170" v="1124"/>
          <ac:spMkLst>
            <pc:docMk/>
            <pc:sldMk cId="1916410856" sldId="261"/>
            <ac:spMk id="4" creationId="{B8C9C99F-E1B2-4F65-85FA-7CDE400F95D7}"/>
          </ac:spMkLst>
        </pc:spChg>
        <pc:spChg chg="add mod">
          <ac:chgData name="oswaldo villena" userId="94a2783abd55d05a" providerId="LiveId" clId="{9269226A-E92C-4A81-A1F3-ACF39B0A070C}" dt="2020-10-20T18:45:22.370" v="1227" actId="20577"/>
          <ac:spMkLst>
            <pc:docMk/>
            <pc:sldMk cId="1916410856" sldId="261"/>
            <ac:spMk id="6" creationId="{D79AF2D5-72A1-4783-8E08-6EED9F34FDDB}"/>
          </ac:spMkLst>
        </pc:spChg>
        <pc:spChg chg="add del">
          <ac:chgData name="oswaldo villena" userId="94a2783abd55d05a" providerId="LiveId" clId="{9269226A-E92C-4A81-A1F3-ACF39B0A070C}" dt="2020-10-20T18:42:45.206" v="1126" actId="26606"/>
          <ac:spMkLst>
            <pc:docMk/>
            <pc:sldMk cId="1916410856" sldId="261"/>
            <ac:spMk id="10" creationId="{42A4FC2C-047E-45A5-965D-8E1E3BF09BC6}"/>
          </ac:spMkLst>
        </pc:spChg>
        <pc:picChg chg="add mod modCrop">
          <ac:chgData name="oswaldo villena" userId="94a2783abd55d05a" providerId="LiveId" clId="{9269226A-E92C-4A81-A1F3-ACF39B0A070C}" dt="2020-10-20T18:43:11.469" v="1133" actId="1076"/>
          <ac:picMkLst>
            <pc:docMk/>
            <pc:sldMk cId="1916410856" sldId="261"/>
            <ac:picMk id="5" creationId="{3EB83823-62A5-4A55-BDC1-8A7B9EF66F38}"/>
          </ac:picMkLst>
        </pc:picChg>
      </pc:sldChg>
      <pc:sldChg chg="addSp delSp modSp new mod setBg">
        <pc:chgData name="oswaldo villena" userId="94a2783abd55d05a" providerId="LiveId" clId="{9269226A-E92C-4A81-A1F3-ACF39B0A070C}" dt="2020-10-27T01:54:45.200" v="3158" actId="20577"/>
        <pc:sldMkLst>
          <pc:docMk/>
          <pc:sldMk cId="257840141" sldId="262"/>
        </pc:sldMkLst>
        <pc:spChg chg="mod">
          <ac:chgData name="oswaldo villena" userId="94a2783abd55d05a" providerId="LiveId" clId="{9269226A-E92C-4A81-A1F3-ACF39B0A070C}" dt="2020-10-20T18:38:04.478" v="988" actId="14100"/>
          <ac:spMkLst>
            <pc:docMk/>
            <pc:sldMk cId="257840141" sldId="262"/>
            <ac:spMk id="2" creationId="{A0D7069A-FF9D-4794-A96D-2A91E4BF0934}"/>
          </ac:spMkLst>
        </pc:spChg>
        <pc:spChg chg="mod">
          <ac:chgData name="oswaldo villena" userId="94a2783abd55d05a" providerId="LiveId" clId="{9269226A-E92C-4A81-A1F3-ACF39B0A070C}" dt="2020-10-27T01:54:45.200" v="3158" actId="20577"/>
          <ac:spMkLst>
            <pc:docMk/>
            <pc:sldMk cId="257840141" sldId="262"/>
            <ac:spMk id="3" creationId="{AF8B2B30-09DA-49FB-936C-D0BACE2B71F1}"/>
          </ac:spMkLst>
        </pc:spChg>
        <pc:spChg chg="del mod">
          <ac:chgData name="oswaldo villena" userId="94a2783abd55d05a" providerId="LiveId" clId="{9269226A-E92C-4A81-A1F3-ACF39B0A070C}" dt="2020-10-20T18:35:36.266" v="934"/>
          <ac:spMkLst>
            <pc:docMk/>
            <pc:sldMk cId="257840141" sldId="262"/>
            <ac:spMk id="4" creationId="{4D440634-3BCE-493D-A9E9-44CA20011D6D}"/>
          </ac:spMkLst>
        </pc:spChg>
        <pc:spChg chg="add mod">
          <ac:chgData name="oswaldo villena" userId="94a2783abd55d05a" providerId="LiveId" clId="{9269226A-E92C-4A81-A1F3-ACF39B0A070C}" dt="2020-10-20T18:41:49.665" v="1119" actId="1076"/>
          <ac:spMkLst>
            <pc:docMk/>
            <pc:sldMk cId="257840141" sldId="262"/>
            <ac:spMk id="6" creationId="{2BBB8099-BD17-437A-8BF6-657626682486}"/>
          </ac:spMkLst>
        </pc:spChg>
        <pc:picChg chg="add mod modCrop">
          <ac:chgData name="oswaldo villena" userId="94a2783abd55d05a" providerId="LiveId" clId="{9269226A-E92C-4A81-A1F3-ACF39B0A070C}" dt="2020-10-20T18:41:46.154" v="1118" actId="1076"/>
          <ac:picMkLst>
            <pc:docMk/>
            <pc:sldMk cId="257840141" sldId="262"/>
            <ac:picMk id="5" creationId="{626317F5-E891-436C-8486-2054C393DFB4}"/>
          </ac:picMkLst>
        </pc:picChg>
      </pc:sldChg>
      <pc:sldChg chg="addSp delSp modSp new mod setBg modClrScheme chgLayout">
        <pc:chgData name="oswaldo villena" userId="94a2783abd55d05a" providerId="LiveId" clId="{9269226A-E92C-4A81-A1F3-ACF39B0A070C}" dt="2020-10-22T18:48:56.572" v="2465" actId="20577"/>
        <pc:sldMkLst>
          <pc:docMk/>
          <pc:sldMk cId="2843493670" sldId="263"/>
        </pc:sldMkLst>
        <pc:spChg chg="mod ord">
          <ac:chgData name="oswaldo villena" userId="94a2783abd55d05a" providerId="LiveId" clId="{9269226A-E92C-4A81-A1F3-ACF39B0A070C}" dt="2020-10-22T17:19:04.930" v="1711" actId="21"/>
          <ac:spMkLst>
            <pc:docMk/>
            <pc:sldMk cId="2843493670" sldId="263"/>
            <ac:spMk id="2" creationId="{6F549988-E6DB-4021-81AC-960855C84890}"/>
          </ac:spMkLst>
        </pc:spChg>
        <pc:spChg chg="del mod ord">
          <ac:chgData name="oswaldo villena" userId="94a2783abd55d05a" providerId="LiveId" clId="{9269226A-E92C-4A81-A1F3-ACF39B0A070C}" dt="2020-10-22T17:17:22.339" v="1696" actId="700"/>
          <ac:spMkLst>
            <pc:docMk/>
            <pc:sldMk cId="2843493670" sldId="263"/>
            <ac:spMk id="3" creationId="{FC2131D7-029F-4458-9935-3B83D3E43D5A}"/>
          </ac:spMkLst>
        </pc:spChg>
        <pc:spChg chg="del">
          <ac:chgData name="oswaldo villena" userId="94a2783abd55d05a" providerId="LiveId" clId="{9269226A-E92C-4A81-A1F3-ACF39B0A070C}" dt="2020-10-22T17:17:22.339" v="1696" actId="700"/>
          <ac:spMkLst>
            <pc:docMk/>
            <pc:sldMk cId="2843493670" sldId="263"/>
            <ac:spMk id="4" creationId="{3EF3FA0E-AE0D-4959-8177-9913D9DFBE4C}"/>
          </ac:spMkLst>
        </pc:spChg>
        <pc:spChg chg="add mod ord">
          <ac:chgData name="oswaldo villena" userId="94a2783abd55d05a" providerId="LiveId" clId="{9269226A-E92C-4A81-A1F3-ACF39B0A070C}" dt="2020-10-22T18:48:56.572" v="2465" actId="20577"/>
          <ac:spMkLst>
            <pc:docMk/>
            <pc:sldMk cId="2843493670" sldId="263"/>
            <ac:spMk id="5" creationId="{229568C9-D628-4B25-8AD5-71AC95B37A42}"/>
          </ac:spMkLst>
        </pc:spChg>
      </pc:sldChg>
      <pc:sldChg chg="modSp new mod">
        <pc:chgData name="oswaldo villena" userId="94a2783abd55d05a" providerId="LiveId" clId="{9269226A-E92C-4A81-A1F3-ACF39B0A070C}" dt="2020-10-22T18:48:48.073" v="2446" actId="20577"/>
        <pc:sldMkLst>
          <pc:docMk/>
          <pc:sldMk cId="1667983399" sldId="264"/>
        </pc:sldMkLst>
        <pc:spChg chg="mod">
          <ac:chgData name="oswaldo villena" userId="94a2783abd55d05a" providerId="LiveId" clId="{9269226A-E92C-4A81-A1F3-ACF39B0A070C}" dt="2020-10-22T17:22:29.928" v="1796" actId="113"/>
          <ac:spMkLst>
            <pc:docMk/>
            <pc:sldMk cId="1667983399" sldId="264"/>
            <ac:spMk id="2" creationId="{9C95A1A9-DB5D-432E-B476-3BDA88C9E3FB}"/>
          </ac:spMkLst>
        </pc:spChg>
        <pc:spChg chg="mod">
          <ac:chgData name="oswaldo villena" userId="94a2783abd55d05a" providerId="LiveId" clId="{9269226A-E92C-4A81-A1F3-ACF39B0A070C}" dt="2020-10-22T18:48:48.073" v="2446" actId="20577"/>
          <ac:spMkLst>
            <pc:docMk/>
            <pc:sldMk cId="1667983399" sldId="264"/>
            <ac:spMk id="3" creationId="{C1A1B516-EA2A-4175-9DD4-A968FB7CFA6D}"/>
          </ac:spMkLst>
        </pc:spChg>
      </pc:sldChg>
      <pc:sldChg chg="modSp new mod">
        <pc:chgData name="oswaldo villena" userId="94a2783abd55d05a" providerId="LiveId" clId="{9269226A-E92C-4A81-A1F3-ACF39B0A070C}" dt="2020-10-27T01:51:18.121" v="3068" actId="20577"/>
        <pc:sldMkLst>
          <pc:docMk/>
          <pc:sldMk cId="1121504456" sldId="265"/>
        </pc:sldMkLst>
        <pc:spChg chg="mod">
          <ac:chgData name="oswaldo villena" userId="94a2783abd55d05a" providerId="LiveId" clId="{9269226A-E92C-4A81-A1F3-ACF39B0A070C}" dt="2020-10-22T17:30:46.898" v="2245" actId="113"/>
          <ac:spMkLst>
            <pc:docMk/>
            <pc:sldMk cId="1121504456" sldId="265"/>
            <ac:spMk id="2" creationId="{34CA7AB1-899D-47A0-A180-E8A02A69938B}"/>
          </ac:spMkLst>
        </pc:spChg>
        <pc:spChg chg="mod">
          <ac:chgData name="oswaldo villena" userId="94a2783abd55d05a" providerId="LiveId" clId="{9269226A-E92C-4A81-A1F3-ACF39B0A070C}" dt="2020-10-27T01:51:18.121" v="3068" actId="20577"/>
          <ac:spMkLst>
            <pc:docMk/>
            <pc:sldMk cId="1121504456" sldId="265"/>
            <ac:spMk id="3" creationId="{E479A15F-3117-4047-9F77-8E14D1824C4C}"/>
          </ac:spMkLst>
        </pc:spChg>
      </pc:sldChg>
      <pc:sldChg chg="modSp new mod">
        <pc:chgData name="oswaldo villena" userId="94a2783abd55d05a" providerId="LiveId" clId="{9269226A-E92C-4A81-A1F3-ACF39B0A070C}" dt="2020-10-27T02:06:18.525" v="3487" actId="255"/>
        <pc:sldMkLst>
          <pc:docMk/>
          <pc:sldMk cId="1621097212" sldId="266"/>
        </pc:sldMkLst>
        <pc:spChg chg="mod">
          <ac:chgData name="oswaldo villena" userId="94a2783abd55d05a" providerId="LiveId" clId="{9269226A-E92C-4A81-A1F3-ACF39B0A070C}" dt="2020-10-27T02:00:03.114" v="3319" actId="20577"/>
          <ac:spMkLst>
            <pc:docMk/>
            <pc:sldMk cId="1621097212" sldId="266"/>
            <ac:spMk id="2" creationId="{2C703EE3-BF9D-4FF3-BF9F-49619EBADBB3}"/>
          </ac:spMkLst>
        </pc:spChg>
        <pc:spChg chg="mod">
          <ac:chgData name="oswaldo villena" userId="94a2783abd55d05a" providerId="LiveId" clId="{9269226A-E92C-4A81-A1F3-ACF39B0A070C}" dt="2020-10-27T02:06:18.525" v="3487" actId="255"/>
          <ac:spMkLst>
            <pc:docMk/>
            <pc:sldMk cId="1621097212" sldId="266"/>
            <ac:spMk id="3" creationId="{57CA44DE-CF5A-46CA-B412-DFC49B6E6AFB}"/>
          </ac:spMkLst>
        </pc:spChg>
      </pc:sldChg>
      <pc:sldChg chg="modSp new mod">
        <pc:chgData name="oswaldo villena" userId="94a2783abd55d05a" providerId="LiveId" clId="{9269226A-E92C-4A81-A1F3-ACF39B0A070C}" dt="2020-10-27T13:02:27.224" v="4754" actId="20577"/>
        <pc:sldMkLst>
          <pc:docMk/>
          <pc:sldMk cId="1613312092" sldId="267"/>
        </pc:sldMkLst>
        <pc:spChg chg="mod">
          <ac:chgData name="oswaldo villena" userId="94a2783abd55d05a" providerId="LiveId" clId="{9269226A-E92C-4A81-A1F3-ACF39B0A070C}" dt="2020-10-22T17:28:41.734" v="2076" actId="20577"/>
          <ac:spMkLst>
            <pc:docMk/>
            <pc:sldMk cId="1613312092" sldId="267"/>
            <ac:spMk id="2" creationId="{58077929-A891-4E30-A8A4-D4AE374FFB3E}"/>
          </ac:spMkLst>
        </pc:spChg>
        <pc:spChg chg="mod">
          <ac:chgData name="oswaldo villena" userId="94a2783abd55d05a" providerId="LiveId" clId="{9269226A-E92C-4A81-A1F3-ACF39B0A070C}" dt="2020-10-27T13:02:27.224" v="4754" actId="20577"/>
          <ac:spMkLst>
            <pc:docMk/>
            <pc:sldMk cId="1613312092" sldId="267"/>
            <ac:spMk id="3" creationId="{2A41CE2B-054F-4BE2-9295-AA0009829B92}"/>
          </ac:spMkLst>
        </pc:spChg>
      </pc:sldChg>
      <pc:sldChg chg="modSp new mod">
        <pc:chgData name="oswaldo villena" userId="94a2783abd55d05a" providerId="LiveId" clId="{9269226A-E92C-4A81-A1F3-ACF39B0A070C}" dt="2020-10-27T12:59:49.007" v="4515" actId="114"/>
        <pc:sldMkLst>
          <pc:docMk/>
          <pc:sldMk cId="3518176917" sldId="268"/>
        </pc:sldMkLst>
        <pc:spChg chg="mod">
          <ac:chgData name="oswaldo villena" userId="94a2783abd55d05a" providerId="LiveId" clId="{9269226A-E92C-4A81-A1F3-ACF39B0A070C}" dt="2020-10-22T17:29:15.258" v="2183" actId="20577"/>
          <ac:spMkLst>
            <pc:docMk/>
            <pc:sldMk cId="3518176917" sldId="268"/>
            <ac:spMk id="2" creationId="{08AEBC32-F817-4D5F-AEE7-7322006CB06C}"/>
          </ac:spMkLst>
        </pc:spChg>
        <pc:spChg chg="mod">
          <ac:chgData name="oswaldo villena" userId="94a2783abd55d05a" providerId="LiveId" clId="{9269226A-E92C-4A81-A1F3-ACF39B0A070C}" dt="2020-10-27T12:59:49.007" v="4515" actId="114"/>
          <ac:spMkLst>
            <pc:docMk/>
            <pc:sldMk cId="3518176917" sldId="268"/>
            <ac:spMk id="3" creationId="{D7320320-A3AE-4094-9628-609EE646EFB0}"/>
          </ac:spMkLst>
        </pc:spChg>
      </pc:sldChg>
      <pc:sldChg chg="modSp new mod">
        <pc:chgData name="oswaldo villena" userId="94a2783abd55d05a" providerId="LiveId" clId="{9269226A-E92C-4A81-A1F3-ACF39B0A070C}" dt="2020-10-27T13:09:57.873" v="5113" actId="790"/>
        <pc:sldMkLst>
          <pc:docMk/>
          <pc:sldMk cId="2403830486" sldId="269"/>
        </pc:sldMkLst>
        <pc:spChg chg="mod">
          <ac:chgData name="oswaldo villena" userId="94a2783abd55d05a" providerId="LiveId" clId="{9269226A-E92C-4A81-A1F3-ACF39B0A070C}" dt="2020-10-22T17:29:37.267" v="2221" actId="20577"/>
          <ac:spMkLst>
            <pc:docMk/>
            <pc:sldMk cId="2403830486" sldId="269"/>
            <ac:spMk id="2" creationId="{EED2675D-7EFA-4AFC-B590-8680180BE93C}"/>
          </ac:spMkLst>
        </pc:spChg>
        <pc:spChg chg="mod">
          <ac:chgData name="oswaldo villena" userId="94a2783abd55d05a" providerId="LiveId" clId="{9269226A-E92C-4A81-A1F3-ACF39B0A070C}" dt="2020-10-27T13:09:57.873" v="5113" actId="790"/>
          <ac:spMkLst>
            <pc:docMk/>
            <pc:sldMk cId="2403830486" sldId="269"/>
            <ac:spMk id="3" creationId="{02BAA782-9459-4A03-BA46-2F587C56E4E7}"/>
          </ac:spMkLst>
        </pc:spChg>
      </pc:sldChg>
      <pc:sldChg chg="modSp new mod">
        <pc:chgData name="oswaldo villena" userId="94a2783abd55d05a" providerId="LiveId" clId="{9269226A-E92C-4A81-A1F3-ACF39B0A070C}" dt="2020-10-27T13:07:42.207" v="5042" actId="207"/>
        <pc:sldMkLst>
          <pc:docMk/>
          <pc:sldMk cId="436308797" sldId="270"/>
        </pc:sldMkLst>
        <pc:spChg chg="mod">
          <ac:chgData name="oswaldo villena" userId="94a2783abd55d05a" providerId="LiveId" clId="{9269226A-E92C-4A81-A1F3-ACF39B0A070C}" dt="2020-10-27T01:53:35.048" v="3134" actId="20577"/>
          <ac:spMkLst>
            <pc:docMk/>
            <pc:sldMk cId="436308797" sldId="270"/>
            <ac:spMk id="2" creationId="{8047AC93-31B6-4602-AE7F-17591C545F74}"/>
          </ac:spMkLst>
        </pc:spChg>
        <pc:spChg chg="mod">
          <ac:chgData name="oswaldo villena" userId="94a2783abd55d05a" providerId="LiveId" clId="{9269226A-E92C-4A81-A1F3-ACF39B0A070C}" dt="2020-10-27T13:07:42.207" v="5042" actId="207"/>
          <ac:spMkLst>
            <pc:docMk/>
            <pc:sldMk cId="436308797" sldId="270"/>
            <ac:spMk id="3" creationId="{C4D415C8-4B85-46C3-8189-53D78E6D367F}"/>
          </ac:spMkLst>
        </pc:spChg>
      </pc:sldChg>
      <pc:sldChg chg="modSp new mod">
        <pc:chgData name="oswaldo villena" userId="94a2783abd55d05a" providerId="LiveId" clId="{9269226A-E92C-4A81-A1F3-ACF39B0A070C}" dt="2020-10-22T18:48:32.017" v="2427" actId="113"/>
        <pc:sldMkLst>
          <pc:docMk/>
          <pc:sldMk cId="2598720981" sldId="271"/>
        </pc:sldMkLst>
        <pc:spChg chg="mod">
          <ac:chgData name="oswaldo villena" userId="94a2783abd55d05a" providerId="LiveId" clId="{9269226A-E92C-4A81-A1F3-ACF39B0A070C}" dt="2020-10-22T18:48:32.017" v="2427" actId="113"/>
          <ac:spMkLst>
            <pc:docMk/>
            <pc:sldMk cId="2598720981" sldId="271"/>
            <ac:spMk id="2" creationId="{F81F70E2-3127-49B4-A73D-909A43C3732B}"/>
          </ac:spMkLst>
        </pc:spChg>
        <pc:spChg chg="mod">
          <ac:chgData name="oswaldo villena" userId="94a2783abd55d05a" providerId="LiveId" clId="{9269226A-E92C-4A81-A1F3-ACF39B0A070C}" dt="2020-10-22T18:48:26.597" v="2426" actId="20577"/>
          <ac:spMkLst>
            <pc:docMk/>
            <pc:sldMk cId="2598720981" sldId="271"/>
            <ac:spMk id="3" creationId="{8B8C3CD4-F0FE-47BF-97AB-4EFF2A1FA1A6}"/>
          </ac:spMkLst>
        </pc:spChg>
      </pc:sldChg>
      <pc:sldChg chg="new del">
        <pc:chgData name="oswaldo villena" userId="94a2783abd55d05a" providerId="LiveId" clId="{9269226A-E92C-4A81-A1F3-ACF39B0A070C}" dt="2020-10-27T01:55:31.405" v="3161" actId="2696"/>
        <pc:sldMkLst>
          <pc:docMk/>
          <pc:sldMk cId="1524919448" sldId="272"/>
        </pc:sldMkLst>
      </pc:sldChg>
      <pc:sldChg chg="addSp delSp modSp new mod modClrScheme chgLayout">
        <pc:chgData name="oswaldo villena" userId="94a2783abd55d05a" providerId="LiveId" clId="{9269226A-E92C-4A81-A1F3-ACF39B0A070C}" dt="2020-10-27T01:53:08.657" v="3132" actId="20577"/>
        <pc:sldMkLst>
          <pc:docMk/>
          <pc:sldMk cId="4097693259" sldId="273"/>
        </pc:sldMkLst>
        <pc:spChg chg="del mod ord">
          <ac:chgData name="oswaldo villena" userId="94a2783abd55d05a" providerId="LiveId" clId="{9269226A-E92C-4A81-A1F3-ACF39B0A070C}" dt="2020-10-27T01:52:12.251" v="3070" actId="700"/>
          <ac:spMkLst>
            <pc:docMk/>
            <pc:sldMk cId="4097693259" sldId="273"/>
            <ac:spMk id="2" creationId="{2C61BF2D-405E-46CF-A356-24D849FADCD0}"/>
          </ac:spMkLst>
        </pc:spChg>
        <pc:spChg chg="del mod ord">
          <ac:chgData name="oswaldo villena" userId="94a2783abd55d05a" providerId="LiveId" clId="{9269226A-E92C-4A81-A1F3-ACF39B0A070C}" dt="2020-10-27T01:52:12.251" v="3070" actId="700"/>
          <ac:spMkLst>
            <pc:docMk/>
            <pc:sldMk cId="4097693259" sldId="273"/>
            <ac:spMk id="3" creationId="{72C86D10-1B2E-48CA-A2A6-3336D94BFF83}"/>
          </ac:spMkLst>
        </pc:spChg>
        <pc:spChg chg="del">
          <ac:chgData name="oswaldo villena" userId="94a2783abd55d05a" providerId="LiveId" clId="{9269226A-E92C-4A81-A1F3-ACF39B0A070C}" dt="2020-10-27T01:52:12.251" v="3070" actId="700"/>
          <ac:spMkLst>
            <pc:docMk/>
            <pc:sldMk cId="4097693259" sldId="273"/>
            <ac:spMk id="4" creationId="{4F6676A4-5B61-41CC-83A4-A064A5C01DD4}"/>
          </ac:spMkLst>
        </pc:spChg>
        <pc:spChg chg="add mod ord">
          <ac:chgData name="oswaldo villena" userId="94a2783abd55d05a" providerId="LiveId" clId="{9269226A-E92C-4A81-A1F3-ACF39B0A070C}" dt="2020-10-27T01:52:36.788" v="3115" actId="113"/>
          <ac:spMkLst>
            <pc:docMk/>
            <pc:sldMk cId="4097693259" sldId="273"/>
            <ac:spMk id="5" creationId="{A0A1814E-AE39-41BD-8935-B4D3055F5620}"/>
          </ac:spMkLst>
        </pc:spChg>
        <pc:spChg chg="add mod ord">
          <ac:chgData name="oswaldo villena" userId="94a2783abd55d05a" providerId="LiveId" clId="{9269226A-E92C-4A81-A1F3-ACF39B0A070C}" dt="2020-10-27T01:53:08.657" v="3132" actId="20577"/>
          <ac:spMkLst>
            <pc:docMk/>
            <pc:sldMk cId="4097693259" sldId="273"/>
            <ac:spMk id="6" creationId="{79F243C7-9AFB-474F-B945-C0EE5F2CAB16}"/>
          </ac:spMkLst>
        </pc:spChg>
      </pc:sldChg>
      <pc:sldChg chg="modSp new mod">
        <pc:chgData name="oswaldo villena" userId="94a2783abd55d05a" providerId="LiveId" clId="{9269226A-E92C-4A81-A1F3-ACF39B0A070C}" dt="2020-10-27T11:57:20.566" v="4006" actId="20577"/>
        <pc:sldMkLst>
          <pc:docMk/>
          <pc:sldMk cId="1241213702" sldId="274"/>
        </pc:sldMkLst>
        <pc:spChg chg="mod">
          <ac:chgData name="oswaldo villena" userId="94a2783abd55d05a" providerId="LiveId" clId="{9269226A-E92C-4A81-A1F3-ACF39B0A070C}" dt="2020-10-27T02:06:43.880" v="3488"/>
          <ac:spMkLst>
            <pc:docMk/>
            <pc:sldMk cId="1241213702" sldId="274"/>
            <ac:spMk id="2" creationId="{F134574A-80DB-4FDD-B1F8-F6847AF0BECC}"/>
          </ac:spMkLst>
        </pc:spChg>
        <pc:spChg chg="mod">
          <ac:chgData name="oswaldo villena" userId="94a2783abd55d05a" providerId="LiveId" clId="{9269226A-E92C-4A81-A1F3-ACF39B0A070C}" dt="2020-10-27T11:57:20.566" v="4006" actId="20577"/>
          <ac:spMkLst>
            <pc:docMk/>
            <pc:sldMk cId="1241213702" sldId="274"/>
            <ac:spMk id="3" creationId="{8C99ECE2-E830-4CAF-BD43-1E0C93C82FA6}"/>
          </ac:spMkLst>
        </pc:spChg>
      </pc:sldChg>
      <pc:sldMasterChg chg="setBg modSldLayout">
        <pc:chgData name="oswaldo villena" userId="94a2783abd55d05a" providerId="LiveId" clId="{9269226A-E92C-4A81-A1F3-ACF39B0A070C}" dt="2020-10-22T17:20:59.888" v="1722"/>
        <pc:sldMasterMkLst>
          <pc:docMk/>
          <pc:sldMasterMk cId="1816956937" sldId="2147483648"/>
        </pc:sldMasterMkLst>
        <pc:sldLayoutChg chg="setBg">
          <pc:chgData name="oswaldo villena" userId="94a2783abd55d05a" providerId="LiveId" clId="{9269226A-E92C-4A81-A1F3-ACF39B0A070C}" dt="2020-10-22T17:20:59.888" v="1722"/>
          <pc:sldLayoutMkLst>
            <pc:docMk/>
            <pc:sldMasterMk cId="1816956937" sldId="2147483648"/>
            <pc:sldLayoutMk cId="3387851720" sldId="2147483649"/>
          </pc:sldLayoutMkLst>
        </pc:sldLayoutChg>
        <pc:sldLayoutChg chg="setBg">
          <pc:chgData name="oswaldo villena" userId="94a2783abd55d05a" providerId="LiveId" clId="{9269226A-E92C-4A81-A1F3-ACF39B0A070C}" dt="2020-10-22T17:20:59.888" v="1722"/>
          <pc:sldLayoutMkLst>
            <pc:docMk/>
            <pc:sldMasterMk cId="1816956937" sldId="2147483648"/>
            <pc:sldLayoutMk cId="3042525650" sldId="2147483650"/>
          </pc:sldLayoutMkLst>
        </pc:sldLayoutChg>
        <pc:sldLayoutChg chg="setBg">
          <pc:chgData name="oswaldo villena" userId="94a2783abd55d05a" providerId="LiveId" clId="{9269226A-E92C-4A81-A1F3-ACF39B0A070C}" dt="2020-10-22T17:20:59.888" v="1722"/>
          <pc:sldLayoutMkLst>
            <pc:docMk/>
            <pc:sldMasterMk cId="1816956937" sldId="2147483648"/>
            <pc:sldLayoutMk cId="4247526416" sldId="2147483651"/>
          </pc:sldLayoutMkLst>
        </pc:sldLayoutChg>
        <pc:sldLayoutChg chg="setBg">
          <pc:chgData name="oswaldo villena" userId="94a2783abd55d05a" providerId="LiveId" clId="{9269226A-E92C-4A81-A1F3-ACF39B0A070C}" dt="2020-10-22T17:20:59.888" v="1722"/>
          <pc:sldLayoutMkLst>
            <pc:docMk/>
            <pc:sldMasterMk cId="1816956937" sldId="2147483648"/>
            <pc:sldLayoutMk cId="1032490904" sldId="2147483652"/>
          </pc:sldLayoutMkLst>
        </pc:sldLayoutChg>
        <pc:sldLayoutChg chg="setBg">
          <pc:chgData name="oswaldo villena" userId="94a2783abd55d05a" providerId="LiveId" clId="{9269226A-E92C-4A81-A1F3-ACF39B0A070C}" dt="2020-10-22T17:20:59.888" v="1722"/>
          <pc:sldLayoutMkLst>
            <pc:docMk/>
            <pc:sldMasterMk cId="1816956937" sldId="2147483648"/>
            <pc:sldLayoutMk cId="3107320081" sldId="2147483653"/>
          </pc:sldLayoutMkLst>
        </pc:sldLayoutChg>
        <pc:sldLayoutChg chg="setBg">
          <pc:chgData name="oswaldo villena" userId="94a2783abd55d05a" providerId="LiveId" clId="{9269226A-E92C-4A81-A1F3-ACF39B0A070C}" dt="2020-10-22T17:20:59.888" v="1722"/>
          <pc:sldLayoutMkLst>
            <pc:docMk/>
            <pc:sldMasterMk cId="1816956937" sldId="2147483648"/>
            <pc:sldLayoutMk cId="2437450875" sldId="2147483654"/>
          </pc:sldLayoutMkLst>
        </pc:sldLayoutChg>
        <pc:sldLayoutChg chg="setBg">
          <pc:chgData name="oswaldo villena" userId="94a2783abd55d05a" providerId="LiveId" clId="{9269226A-E92C-4A81-A1F3-ACF39B0A070C}" dt="2020-10-22T17:20:59.888" v="1722"/>
          <pc:sldLayoutMkLst>
            <pc:docMk/>
            <pc:sldMasterMk cId="1816956937" sldId="2147483648"/>
            <pc:sldLayoutMk cId="1620611076" sldId="2147483655"/>
          </pc:sldLayoutMkLst>
        </pc:sldLayoutChg>
        <pc:sldLayoutChg chg="setBg">
          <pc:chgData name="oswaldo villena" userId="94a2783abd55d05a" providerId="LiveId" clId="{9269226A-E92C-4A81-A1F3-ACF39B0A070C}" dt="2020-10-22T17:20:59.888" v="1722"/>
          <pc:sldLayoutMkLst>
            <pc:docMk/>
            <pc:sldMasterMk cId="1816956937" sldId="2147483648"/>
            <pc:sldLayoutMk cId="3563846229" sldId="2147483656"/>
          </pc:sldLayoutMkLst>
        </pc:sldLayoutChg>
        <pc:sldLayoutChg chg="setBg">
          <pc:chgData name="oswaldo villena" userId="94a2783abd55d05a" providerId="LiveId" clId="{9269226A-E92C-4A81-A1F3-ACF39B0A070C}" dt="2020-10-22T17:20:59.888" v="1722"/>
          <pc:sldLayoutMkLst>
            <pc:docMk/>
            <pc:sldMasterMk cId="1816956937" sldId="2147483648"/>
            <pc:sldLayoutMk cId="280634307" sldId="2147483657"/>
          </pc:sldLayoutMkLst>
        </pc:sldLayoutChg>
        <pc:sldLayoutChg chg="setBg">
          <pc:chgData name="oswaldo villena" userId="94a2783abd55d05a" providerId="LiveId" clId="{9269226A-E92C-4A81-A1F3-ACF39B0A070C}" dt="2020-10-22T17:20:59.888" v="1722"/>
          <pc:sldLayoutMkLst>
            <pc:docMk/>
            <pc:sldMasterMk cId="1816956937" sldId="2147483648"/>
            <pc:sldLayoutMk cId="1355700262" sldId="2147483658"/>
          </pc:sldLayoutMkLst>
        </pc:sldLayoutChg>
        <pc:sldLayoutChg chg="setBg">
          <pc:chgData name="oswaldo villena" userId="94a2783abd55d05a" providerId="LiveId" clId="{9269226A-E92C-4A81-A1F3-ACF39B0A070C}" dt="2020-10-22T17:20:59.888" v="1722"/>
          <pc:sldLayoutMkLst>
            <pc:docMk/>
            <pc:sldMasterMk cId="1816956937" sldId="2147483648"/>
            <pc:sldLayoutMk cId="411546346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D920-8FDE-4927-92C8-0D220EF38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694FDF2C-EB8C-44FB-8B4F-CEB8559F9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E3162DC0-DBA0-4F43-B717-8CC65A5612E0}"/>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5" name="Footer Placeholder 4">
            <a:extLst>
              <a:ext uri="{FF2B5EF4-FFF2-40B4-BE49-F238E27FC236}">
                <a16:creationId xmlns:a16="http://schemas.microsoft.com/office/drawing/2014/main" id="{9D7CF9D4-42EF-4CC5-9D38-4451D392EAB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63526BB1-28B4-43C2-AA5F-E5B81F227D66}"/>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338785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5A34-444F-4634-AF96-91AEB641DA8B}"/>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73EFC6B0-C117-4B23-BE06-0567F358D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B6FE89E5-52BA-4F38-972A-F8D69483835A}"/>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5" name="Footer Placeholder 4">
            <a:extLst>
              <a:ext uri="{FF2B5EF4-FFF2-40B4-BE49-F238E27FC236}">
                <a16:creationId xmlns:a16="http://schemas.microsoft.com/office/drawing/2014/main" id="{27E31F8C-8EBC-4FC1-92EF-A47558B1688E}"/>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A591A4-D191-4A8B-A892-DC0C1D667EA4}"/>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135570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2FE23-06E7-4E1A-8AA7-8417D6A6C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E67F2D4F-8134-4E83-B08A-030F1524D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1314AA2-93BA-427F-8114-7112C4FB6B3F}"/>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5" name="Footer Placeholder 4">
            <a:extLst>
              <a:ext uri="{FF2B5EF4-FFF2-40B4-BE49-F238E27FC236}">
                <a16:creationId xmlns:a16="http://schemas.microsoft.com/office/drawing/2014/main" id="{9E7DE075-6A52-4F3D-BE6B-DD5D93CABC90}"/>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E0E770C1-BAE1-4A4B-ADAF-BC155B5472C0}"/>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411546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A0B8-3914-4DFF-9F6C-A8AEE6779A5E}"/>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076BCF50-8181-4CDB-AE3B-C5C5D07FE2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C9EEE12A-ED5F-441F-9196-2AAEE1619108}"/>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5" name="Footer Placeholder 4">
            <a:extLst>
              <a:ext uri="{FF2B5EF4-FFF2-40B4-BE49-F238E27FC236}">
                <a16:creationId xmlns:a16="http://schemas.microsoft.com/office/drawing/2014/main" id="{C89E0F73-C67C-4354-84CA-4AD0CFDE4D4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65D578A-840C-40F4-A8B5-AB66DEB4AC12}"/>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304252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F19D-80C2-40B6-9393-BAADB30D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C8183D3E-2D1E-42A0-B038-410332B01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7273E-6EBC-4593-BB73-58B70147432E}"/>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5" name="Footer Placeholder 4">
            <a:extLst>
              <a:ext uri="{FF2B5EF4-FFF2-40B4-BE49-F238E27FC236}">
                <a16:creationId xmlns:a16="http://schemas.microsoft.com/office/drawing/2014/main" id="{1BE55C91-6D5F-4D56-BA15-FEE38AEFE567}"/>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0A53DC3B-45AF-4C23-A164-506C531DBB08}"/>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424752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D050-FB39-40DB-8AF6-41A0B086F13C}"/>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4DCD2841-DC36-4528-BB69-CB51D6FAF4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630A7163-92F0-4B44-8A7F-F7BE5C3BE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C2C812A7-88B0-49AF-A0DC-75D106A980E6}"/>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6" name="Footer Placeholder 5">
            <a:extLst>
              <a:ext uri="{FF2B5EF4-FFF2-40B4-BE49-F238E27FC236}">
                <a16:creationId xmlns:a16="http://schemas.microsoft.com/office/drawing/2014/main" id="{E89C10ED-BEB3-4EA0-80BC-72FFF5DAECE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0B29194A-B99A-4417-A771-F4DD6FBFFFCB}"/>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103249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DD90-CF7B-47D0-A9E9-3D61685066D1}"/>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CBCB7A76-E10C-4082-988D-00C9A6E784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C5458-F1D1-4FE4-8D09-CE1A875FF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A7842978-119B-4312-A8AF-F9B804140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4171A-B857-4080-9C01-7A44C68FF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5FD6AA49-35E1-4D9A-A2C3-2478B67AA5D3}"/>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8" name="Footer Placeholder 7">
            <a:extLst>
              <a:ext uri="{FF2B5EF4-FFF2-40B4-BE49-F238E27FC236}">
                <a16:creationId xmlns:a16="http://schemas.microsoft.com/office/drawing/2014/main" id="{6D714C40-F610-4F4E-ADAD-33A0B3DB414F}"/>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1CFF0E8E-0CD8-4C9C-BB55-58286A9FFF60}"/>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310732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3F4C-97E6-42A4-8245-B6E69CCB1664}"/>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3E859AE5-330D-4E96-9A81-2340695E1A6B}"/>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4" name="Footer Placeholder 3">
            <a:extLst>
              <a:ext uri="{FF2B5EF4-FFF2-40B4-BE49-F238E27FC236}">
                <a16:creationId xmlns:a16="http://schemas.microsoft.com/office/drawing/2014/main" id="{198CB368-03AD-49A6-9B39-7979B9FAB894}"/>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EBFBBDAB-337B-43AA-9266-B948E7AC003D}"/>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243745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047D6-6398-42E5-98A2-8A3B8792C196}"/>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3" name="Footer Placeholder 2">
            <a:extLst>
              <a:ext uri="{FF2B5EF4-FFF2-40B4-BE49-F238E27FC236}">
                <a16:creationId xmlns:a16="http://schemas.microsoft.com/office/drawing/2014/main" id="{560E52D8-B8F1-4999-80C6-0ACDF107649B}"/>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2FD5BB4-CC7C-4FC5-8B2F-18EA0E35F72D}"/>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162061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335D-BB38-4A82-8AB8-3E3820A23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E0ACE6BB-934D-4202-9D3D-4CDB516B6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D153CDA1-447B-4FE7-9B4D-2F6F4C4F1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AEEFA-D3CD-4BF6-9F10-985F1AB7A475}"/>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6" name="Footer Placeholder 5">
            <a:extLst>
              <a:ext uri="{FF2B5EF4-FFF2-40B4-BE49-F238E27FC236}">
                <a16:creationId xmlns:a16="http://schemas.microsoft.com/office/drawing/2014/main" id="{D0D9D8CB-86FC-46FA-A9C8-26B47FA44E8C}"/>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886C51BE-98C3-48F9-B7D1-F68131C2CD62}"/>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35638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A699-9A51-40E6-8116-E8982BA2E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114604D6-23DD-4FB9-886C-42A69FCC7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A467C660-1B94-4852-ACBF-AA90B2F5A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23377-7153-4747-B807-4CFF22E3CFA4}"/>
              </a:ext>
            </a:extLst>
          </p:cNvPr>
          <p:cNvSpPr>
            <a:spLocks noGrp="1"/>
          </p:cNvSpPr>
          <p:nvPr>
            <p:ph type="dt" sz="half" idx="10"/>
          </p:nvPr>
        </p:nvSpPr>
        <p:spPr/>
        <p:txBody>
          <a:bodyPr/>
          <a:lstStyle/>
          <a:p>
            <a:fld id="{AE8A77B2-7D22-424F-9A89-15FF5DED5E9F}" type="datetimeFigureOut">
              <a:rPr lang="es-PE" smtClean="0"/>
              <a:t>20/09/2022</a:t>
            </a:fld>
            <a:endParaRPr lang="es-PE"/>
          </a:p>
        </p:txBody>
      </p:sp>
      <p:sp>
        <p:nvSpPr>
          <p:cNvPr id="6" name="Footer Placeholder 5">
            <a:extLst>
              <a:ext uri="{FF2B5EF4-FFF2-40B4-BE49-F238E27FC236}">
                <a16:creationId xmlns:a16="http://schemas.microsoft.com/office/drawing/2014/main" id="{F4983730-BF5A-4ABB-8AD1-2A9C75157A9E}"/>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08567520-D576-41BB-907A-316F6D787CCB}"/>
              </a:ext>
            </a:extLst>
          </p:cNvPr>
          <p:cNvSpPr>
            <a:spLocks noGrp="1"/>
          </p:cNvSpPr>
          <p:nvPr>
            <p:ph type="sldNum" sz="quarter" idx="12"/>
          </p:nvPr>
        </p:nvSpPr>
        <p:spPr/>
        <p:txBody>
          <a:bodyPr/>
          <a:lstStyle/>
          <a:p>
            <a:fld id="{66301A9D-68A4-464A-9097-CE37B0E451F2}" type="slidenum">
              <a:rPr lang="es-PE" smtClean="0"/>
              <a:t>‹#›</a:t>
            </a:fld>
            <a:endParaRPr lang="es-PE"/>
          </a:p>
        </p:txBody>
      </p:sp>
    </p:spTree>
    <p:extLst>
      <p:ext uri="{BB962C8B-B14F-4D97-AF65-F5344CB8AC3E}">
        <p14:creationId xmlns:p14="http://schemas.microsoft.com/office/powerpoint/2010/main" val="28063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F816F-B6D9-4ED7-86C6-AF39C5939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C155B723-F48F-4988-ACA5-DCF533AA9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1D1FFC25-2F40-4AFF-828A-E097FC4F1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A77B2-7D22-424F-9A89-15FF5DED5E9F}" type="datetimeFigureOut">
              <a:rPr lang="es-PE" smtClean="0"/>
              <a:t>20/09/2022</a:t>
            </a:fld>
            <a:endParaRPr lang="es-PE"/>
          </a:p>
        </p:txBody>
      </p:sp>
      <p:sp>
        <p:nvSpPr>
          <p:cNvPr id="5" name="Footer Placeholder 4">
            <a:extLst>
              <a:ext uri="{FF2B5EF4-FFF2-40B4-BE49-F238E27FC236}">
                <a16:creationId xmlns:a16="http://schemas.microsoft.com/office/drawing/2014/main" id="{50E97E7D-BAB5-4B8A-8B13-F3D216881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179C94BF-18C0-4DAE-B5D6-B2782CBDDF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01A9D-68A4-464A-9097-CE37B0E451F2}" type="slidenum">
              <a:rPr lang="es-PE" smtClean="0"/>
              <a:t>‹#›</a:t>
            </a:fld>
            <a:endParaRPr lang="es-PE"/>
          </a:p>
        </p:txBody>
      </p:sp>
    </p:spTree>
    <p:extLst>
      <p:ext uri="{BB962C8B-B14F-4D97-AF65-F5344CB8AC3E}">
        <p14:creationId xmlns:p14="http://schemas.microsoft.com/office/powerpoint/2010/main" val="181695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01/2020.07.08.19447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1E9C-FE6A-44F7-AFA7-AB2E756176DD}"/>
              </a:ext>
            </a:extLst>
          </p:cNvPr>
          <p:cNvSpPr>
            <a:spLocks noGrp="1"/>
          </p:cNvSpPr>
          <p:nvPr>
            <p:ph type="title"/>
          </p:nvPr>
        </p:nvSpPr>
        <p:spPr>
          <a:xfrm>
            <a:off x="831850" y="768350"/>
            <a:ext cx="10515600" cy="3794125"/>
          </a:xfrm>
        </p:spPr>
        <p:txBody>
          <a:bodyPr>
            <a:noAutofit/>
          </a:bodyPr>
          <a:lstStyle/>
          <a:p>
            <a:pPr algn="ctr"/>
            <a:r>
              <a:rPr lang="es-PE" b="1" dirty="0" err="1"/>
              <a:t>How</a:t>
            </a:r>
            <a:r>
              <a:rPr lang="es-PE" b="1" dirty="0"/>
              <a:t> </a:t>
            </a:r>
            <a:r>
              <a:rPr lang="es-PE" b="1" dirty="0" err="1"/>
              <a:t>environmental</a:t>
            </a:r>
            <a:r>
              <a:rPr lang="es-PE" b="1" dirty="0"/>
              <a:t>, socio-</a:t>
            </a:r>
            <a:r>
              <a:rPr lang="es-PE" b="1" dirty="0" err="1"/>
              <a:t>demographic</a:t>
            </a:r>
            <a:r>
              <a:rPr lang="es-PE" b="1" dirty="0"/>
              <a:t>, and </a:t>
            </a:r>
            <a:r>
              <a:rPr lang="es-PE" b="1" dirty="0" err="1"/>
              <a:t>health</a:t>
            </a:r>
            <a:r>
              <a:rPr lang="es-PE" b="1" dirty="0"/>
              <a:t> </a:t>
            </a:r>
            <a:r>
              <a:rPr lang="es-PE" b="1" dirty="0" err="1"/>
              <a:t>indicators</a:t>
            </a:r>
            <a:r>
              <a:rPr lang="es-PE" b="1" dirty="0"/>
              <a:t> </a:t>
            </a:r>
            <a:r>
              <a:rPr lang="es-PE" b="1" dirty="0" err="1"/>
              <a:t>influence</a:t>
            </a:r>
            <a:r>
              <a:rPr lang="es-PE" b="1" dirty="0"/>
              <a:t> malaria </a:t>
            </a:r>
            <a:r>
              <a:rPr lang="es-PE" b="1" dirty="0" err="1"/>
              <a:t>prevalence</a:t>
            </a:r>
            <a:r>
              <a:rPr lang="es-PE" b="1" dirty="0"/>
              <a:t>?</a:t>
            </a:r>
          </a:p>
        </p:txBody>
      </p:sp>
      <p:sp>
        <p:nvSpPr>
          <p:cNvPr id="3" name="Text Placeholder 2">
            <a:extLst>
              <a:ext uri="{FF2B5EF4-FFF2-40B4-BE49-F238E27FC236}">
                <a16:creationId xmlns:a16="http://schemas.microsoft.com/office/drawing/2014/main" id="{BE8ADB30-2678-4874-8453-F5543402205F}"/>
              </a:ext>
            </a:extLst>
          </p:cNvPr>
          <p:cNvSpPr>
            <a:spLocks noGrp="1"/>
          </p:cNvSpPr>
          <p:nvPr>
            <p:ph type="body" idx="1"/>
          </p:nvPr>
        </p:nvSpPr>
        <p:spPr>
          <a:xfrm>
            <a:off x="831850" y="5148262"/>
            <a:ext cx="10209044" cy="941388"/>
          </a:xfrm>
        </p:spPr>
        <p:txBody>
          <a:bodyPr>
            <a:normAutofit/>
          </a:bodyPr>
          <a:lstStyle/>
          <a:p>
            <a:pPr algn="ctr"/>
            <a:r>
              <a:rPr lang="es-PE" sz="2800" b="1" dirty="0"/>
              <a:t>Oswaldo C. Villena, Catherine </a:t>
            </a:r>
            <a:r>
              <a:rPr lang="es-PE" sz="2800" b="1" dirty="0" err="1"/>
              <a:t>Lippi</a:t>
            </a:r>
            <a:r>
              <a:rPr lang="es-PE" sz="2800" b="1" dirty="0"/>
              <a:t>, </a:t>
            </a:r>
            <a:r>
              <a:rPr lang="es-PE" sz="2800" b="1" dirty="0" err="1"/>
              <a:t>Sadie</a:t>
            </a:r>
            <a:r>
              <a:rPr lang="es-PE" sz="2800" b="1" dirty="0"/>
              <a:t> J. Ryan, Leah R. Johnson</a:t>
            </a:r>
          </a:p>
        </p:txBody>
      </p:sp>
    </p:spTree>
    <p:extLst>
      <p:ext uri="{BB962C8B-B14F-4D97-AF65-F5344CB8AC3E}">
        <p14:creationId xmlns:p14="http://schemas.microsoft.com/office/powerpoint/2010/main" val="1477235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1A9-DB5D-432E-B476-3BDA88C9E3FB}"/>
              </a:ext>
            </a:extLst>
          </p:cNvPr>
          <p:cNvSpPr>
            <a:spLocks noGrp="1"/>
          </p:cNvSpPr>
          <p:nvPr>
            <p:ph type="title"/>
          </p:nvPr>
        </p:nvSpPr>
        <p:spPr/>
        <p:txBody>
          <a:bodyPr/>
          <a:lstStyle/>
          <a:p>
            <a:r>
              <a:rPr lang="es-PE" b="1" dirty="0" err="1"/>
              <a:t>Precipitation</a:t>
            </a:r>
            <a:r>
              <a:rPr lang="es-PE" dirty="0"/>
              <a:t> </a:t>
            </a:r>
          </a:p>
        </p:txBody>
      </p:sp>
      <p:sp>
        <p:nvSpPr>
          <p:cNvPr id="3" name="Content Placeholder 2">
            <a:extLst>
              <a:ext uri="{FF2B5EF4-FFF2-40B4-BE49-F238E27FC236}">
                <a16:creationId xmlns:a16="http://schemas.microsoft.com/office/drawing/2014/main" id="{C1A1B516-EA2A-4175-9DD4-A968FB7CFA6D}"/>
              </a:ext>
            </a:extLst>
          </p:cNvPr>
          <p:cNvSpPr>
            <a:spLocks noGrp="1"/>
          </p:cNvSpPr>
          <p:nvPr>
            <p:ph idx="1"/>
          </p:nvPr>
        </p:nvSpPr>
        <p:spPr/>
        <p:txBody>
          <a:bodyPr/>
          <a:lstStyle/>
          <a:p>
            <a:r>
              <a:rPr lang="en-US" b="0" i="0" dirty="0">
                <a:effectLst/>
                <a:latin typeface="Arial" panose="020B0604020202020204" pitchFamily="34" charset="0"/>
              </a:rPr>
              <a:t>Monthly average precipitation in mm from 1970 to 2017 was obtained from the </a:t>
            </a:r>
            <a:r>
              <a:rPr lang="en-US" b="0" i="0" dirty="0" err="1">
                <a:effectLst/>
                <a:latin typeface="Arial" panose="020B0604020202020204" pitchFamily="34" charset="0"/>
              </a:rPr>
              <a:t>WorldClim</a:t>
            </a:r>
            <a:r>
              <a:rPr lang="en-US" b="0" i="0" dirty="0">
                <a:effectLst/>
                <a:latin typeface="Arial" panose="020B0604020202020204" pitchFamily="34" charset="0"/>
              </a:rPr>
              <a:t> </a:t>
            </a:r>
            <a:r>
              <a:rPr lang="en-US" b="0" i="0" dirty="0" err="1">
                <a:effectLst/>
                <a:latin typeface="Arial" panose="020B0604020202020204" pitchFamily="34" charset="0"/>
              </a:rPr>
              <a:t>GlobalClimate</a:t>
            </a:r>
            <a:r>
              <a:rPr lang="en-US" b="0" i="0" dirty="0">
                <a:effectLst/>
                <a:latin typeface="Arial" panose="020B0604020202020204" pitchFamily="34" charset="0"/>
              </a:rPr>
              <a:t> Data Project – </a:t>
            </a:r>
            <a:r>
              <a:rPr lang="en-US" b="0" i="0" dirty="0" err="1">
                <a:effectLst/>
                <a:latin typeface="Arial" panose="020B0604020202020204" pitchFamily="34" charset="0"/>
              </a:rPr>
              <a:t>WorldClim</a:t>
            </a:r>
            <a:endParaRPr lang="en-US" b="0" i="0" dirty="0">
              <a:effectLst/>
              <a:latin typeface="Arial" panose="020B0604020202020204" pitchFamily="34" charset="0"/>
            </a:endParaRPr>
          </a:p>
          <a:p>
            <a:r>
              <a:rPr lang="en-US" b="0" i="0" dirty="0">
                <a:effectLst/>
                <a:latin typeface="Arial" panose="020B0604020202020204" pitchFamily="34" charset="0"/>
              </a:rPr>
              <a:t>The precipitation data obtained from </a:t>
            </a:r>
            <a:r>
              <a:rPr lang="en-US" b="0" i="0" dirty="0" err="1">
                <a:effectLst/>
                <a:latin typeface="Arial" panose="020B0604020202020204" pitchFamily="34" charset="0"/>
              </a:rPr>
              <a:t>WorldClim</a:t>
            </a:r>
            <a:r>
              <a:rPr lang="en-US" b="0" i="0" dirty="0">
                <a:effectLst/>
                <a:latin typeface="Arial" panose="020B0604020202020204" pitchFamily="34" charset="0"/>
              </a:rPr>
              <a:t> has a 5 minutes resolution (17.3 km2). </a:t>
            </a:r>
          </a:p>
          <a:p>
            <a:r>
              <a:rPr lang="en-US" b="0" i="0" dirty="0">
                <a:effectLst/>
                <a:latin typeface="Arial" panose="020B0604020202020204" pitchFamily="34" charset="0"/>
              </a:rPr>
              <a:t>From the </a:t>
            </a:r>
            <a:r>
              <a:rPr lang="en-US" b="0" i="0" dirty="0" err="1">
                <a:effectLst/>
                <a:latin typeface="Arial" panose="020B0604020202020204" pitchFamily="34" charset="0"/>
              </a:rPr>
              <a:t>WorldClim</a:t>
            </a:r>
            <a:r>
              <a:rPr lang="en-US" b="0" i="0" dirty="0">
                <a:effectLst/>
                <a:latin typeface="Arial" panose="020B0604020202020204" pitchFamily="34" charset="0"/>
              </a:rPr>
              <a:t> </a:t>
            </a:r>
            <a:r>
              <a:rPr lang="en-US" b="0" i="0" dirty="0" err="1">
                <a:effectLst/>
                <a:latin typeface="Arial" panose="020B0604020202020204" pitchFamily="34" charset="0"/>
              </a:rPr>
              <a:t>montly</a:t>
            </a:r>
            <a:r>
              <a:rPr lang="en-US" b="0" i="0" dirty="0">
                <a:effectLst/>
                <a:latin typeface="Arial" panose="020B0604020202020204" pitchFamily="34" charset="0"/>
              </a:rPr>
              <a:t> precipitation data we calculated an aggregated mean precipitation for four quarters prior to the start month of each malaria prevalence study (e.g., qprecp1, qprecp2 in data-set)</a:t>
            </a:r>
            <a:endParaRPr lang="es-PE" dirty="0"/>
          </a:p>
        </p:txBody>
      </p:sp>
    </p:spTree>
    <p:extLst>
      <p:ext uri="{BB962C8B-B14F-4D97-AF65-F5344CB8AC3E}">
        <p14:creationId xmlns:p14="http://schemas.microsoft.com/office/powerpoint/2010/main" val="166798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7AB1-899D-47A0-A180-E8A02A69938B}"/>
              </a:ext>
            </a:extLst>
          </p:cNvPr>
          <p:cNvSpPr>
            <a:spLocks noGrp="1"/>
          </p:cNvSpPr>
          <p:nvPr>
            <p:ph type="title"/>
          </p:nvPr>
        </p:nvSpPr>
        <p:spPr/>
        <p:txBody>
          <a:bodyPr/>
          <a:lstStyle/>
          <a:p>
            <a:r>
              <a:rPr lang="es-PE" b="1" dirty="0" err="1"/>
              <a:t>Bioclimatic</a:t>
            </a:r>
            <a:r>
              <a:rPr lang="es-PE" b="1" dirty="0"/>
              <a:t> variables</a:t>
            </a:r>
            <a:r>
              <a:rPr lang="es-PE" dirty="0"/>
              <a:t> </a:t>
            </a:r>
          </a:p>
        </p:txBody>
      </p:sp>
      <p:sp>
        <p:nvSpPr>
          <p:cNvPr id="3" name="Content Placeholder 2">
            <a:extLst>
              <a:ext uri="{FF2B5EF4-FFF2-40B4-BE49-F238E27FC236}">
                <a16:creationId xmlns:a16="http://schemas.microsoft.com/office/drawing/2014/main" id="{E479A15F-3117-4047-9F77-8E14D1824C4C}"/>
              </a:ext>
            </a:extLst>
          </p:cNvPr>
          <p:cNvSpPr>
            <a:spLocks noGrp="1"/>
          </p:cNvSpPr>
          <p:nvPr>
            <p:ph idx="1"/>
          </p:nvPr>
        </p:nvSpPr>
        <p:spPr/>
        <p:txBody>
          <a:bodyPr>
            <a:normAutofit lnSpcReduction="10000"/>
          </a:bodyPr>
          <a:lstStyle/>
          <a:p>
            <a:r>
              <a:rPr lang="en-US" b="0" i="0" dirty="0">
                <a:effectLst/>
                <a:latin typeface="Arial" panose="020B0604020202020204" pitchFamily="34" charset="0"/>
              </a:rPr>
              <a:t>Monthly data from 19 bioclimatic variables (e.g., Mean annual temperature, mean annual precipitation) was obtained from the </a:t>
            </a:r>
            <a:r>
              <a:rPr lang="en-US" b="0" i="0" dirty="0" err="1">
                <a:effectLst/>
                <a:latin typeface="Arial" panose="020B0604020202020204" pitchFamily="34" charset="0"/>
              </a:rPr>
              <a:t>WorldClim</a:t>
            </a:r>
            <a:r>
              <a:rPr lang="en-US" b="0" i="0" dirty="0">
                <a:effectLst/>
                <a:latin typeface="Arial" panose="020B0604020202020204" pitchFamily="34" charset="0"/>
              </a:rPr>
              <a:t> Global </a:t>
            </a:r>
            <a:r>
              <a:rPr lang="en-US" b="0" i="0" dirty="0" err="1">
                <a:effectLst/>
                <a:latin typeface="Arial" panose="020B0604020202020204" pitchFamily="34" charset="0"/>
              </a:rPr>
              <a:t>DataProject</a:t>
            </a:r>
            <a:r>
              <a:rPr lang="en-US" b="0" i="0" dirty="0">
                <a:effectLst/>
                <a:latin typeface="Arial" panose="020B0604020202020204" pitchFamily="34" charset="0"/>
              </a:rPr>
              <a:t> - </a:t>
            </a:r>
            <a:r>
              <a:rPr lang="en-US" b="0" i="0" dirty="0" err="1">
                <a:effectLst/>
                <a:latin typeface="Arial" panose="020B0604020202020204" pitchFamily="34" charset="0"/>
              </a:rPr>
              <a:t>WorldClim</a:t>
            </a:r>
            <a:r>
              <a:rPr lang="en-US" b="0" i="0" dirty="0">
                <a:effectLst/>
                <a:latin typeface="Arial" panose="020B0604020202020204" pitchFamily="34" charset="0"/>
              </a:rPr>
              <a:t> </a:t>
            </a:r>
          </a:p>
          <a:p>
            <a:r>
              <a:rPr lang="en-US" b="0" i="0" dirty="0">
                <a:effectLst/>
                <a:latin typeface="Arial" panose="020B0604020202020204" pitchFamily="34" charset="0"/>
              </a:rPr>
              <a:t>Bioclimatic variables are derived from the monthly temperature and precipitation values.</a:t>
            </a:r>
          </a:p>
          <a:p>
            <a:r>
              <a:rPr lang="en-US" b="0" i="0" dirty="0">
                <a:effectLst/>
                <a:latin typeface="Arial" panose="020B0604020202020204" pitchFamily="34" charset="0"/>
              </a:rPr>
              <a:t>For our final models we used </a:t>
            </a:r>
            <a:r>
              <a:rPr lang="en-US" b="0" i="0" dirty="0" err="1">
                <a:effectLst/>
                <a:latin typeface="Arial" panose="020B0604020202020204" pitchFamily="34" charset="0"/>
              </a:rPr>
              <a:t>Isothermality</a:t>
            </a:r>
            <a:r>
              <a:rPr lang="en-US" b="0" i="0" dirty="0">
                <a:effectLst/>
                <a:latin typeface="Arial" panose="020B0604020202020204" pitchFamily="34" charset="0"/>
              </a:rPr>
              <a:t> (bio3), Maximum temperature of warmest month (bio5), Minimum temperature of coldest month (bio6), Precipitation of driest quarter (bio17), and precipitation of warmest quarter (bio18). Other bioclimatic variables are highly correlated with temperature (</a:t>
            </a:r>
            <a:r>
              <a:rPr lang="en-US" b="0" i="0" dirty="0" err="1">
                <a:effectLst/>
                <a:latin typeface="Arial" panose="020B0604020202020204" pitchFamily="34" charset="0"/>
              </a:rPr>
              <a:t>qtmean</a:t>
            </a:r>
            <a:r>
              <a:rPr lang="en-US" b="0" i="0" dirty="0">
                <a:effectLst/>
                <a:latin typeface="Arial" panose="020B0604020202020204" pitchFamily="34" charset="0"/>
              </a:rPr>
              <a:t>) and precipitation (</a:t>
            </a:r>
            <a:r>
              <a:rPr lang="en-US" b="0" i="0" dirty="0" err="1">
                <a:effectLst/>
                <a:latin typeface="Arial" panose="020B0604020202020204" pitchFamily="34" charset="0"/>
              </a:rPr>
              <a:t>qprecp</a:t>
            </a:r>
            <a:r>
              <a:rPr lang="en-US" b="0" i="0" dirty="0">
                <a:effectLst/>
                <a:latin typeface="Arial" panose="020B0604020202020204" pitchFamily="34" charset="0"/>
              </a:rPr>
              <a:t>) variables.</a:t>
            </a:r>
          </a:p>
        </p:txBody>
      </p:sp>
    </p:spTree>
    <p:extLst>
      <p:ext uri="{BB962C8B-B14F-4D97-AF65-F5344CB8AC3E}">
        <p14:creationId xmlns:p14="http://schemas.microsoft.com/office/powerpoint/2010/main" val="112150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70E2-3127-49B4-A73D-909A43C3732B}"/>
              </a:ext>
            </a:extLst>
          </p:cNvPr>
          <p:cNvSpPr>
            <a:spLocks noGrp="1"/>
          </p:cNvSpPr>
          <p:nvPr>
            <p:ph type="title"/>
          </p:nvPr>
        </p:nvSpPr>
        <p:spPr/>
        <p:txBody>
          <a:bodyPr/>
          <a:lstStyle/>
          <a:p>
            <a:r>
              <a:rPr lang="es-PE" b="1" dirty="0"/>
              <a:t>Basic </a:t>
            </a:r>
            <a:r>
              <a:rPr lang="es-PE" b="1" dirty="0" err="1"/>
              <a:t>reproductive</a:t>
            </a:r>
            <a:r>
              <a:rPr lang="es-PE" b="1" dirty="0"/>
              <a:t> </a:t>
            </a:r>
            <a:r>
              <a:rPr lang="es-PE" b="1" dirty="0" err="1"/>
              <a:t>number</a:t>
            </a:r>
            <a:r>
              <a:rPr lang="es-PE" b="1" dirty="0"/>
              <a:t> – R0</a:t>
            </a:r>
          </a:p>
        </p:txBody>
      </p:sp>
      <p:sp>
        <p:nvSpPr>
          <p:cNvPr id="3" name="Content Placeholder 2">
            <a:extLst>
              <a:ext uri="{FF2B5EF4-FFF2-40B4-BE49-F238E27FC236}">
                <a16:creationId xmlns:a16="http://schemas.microsoft.com/office/drawing/2014/main" id="{8B8C3CD4-F0FE-47BF-97AB-4EFF2A1FA1A6}"/>
              </a:ext>
            </a:extLst>
          </p:cNvPr>
          <p:cNvSpPr>
            <a:spLocks noGrp="1"/>
          </p:cNvSpPr>
          <p:nvPr>
            <p:ph idx="1"/>
          </p:nvPr>
        </p:nvSpPr>
        <p:spPr/>
        <p:txBody>
          <a:bodyPr/>
          <a:lstStyle/>
          <a:p>
            <a:r>
              <a:rPr lang="en-US" dirty="0">
                <a:latin typeface="Arial" panose="020B0604020202020204" pitchFamily="34" charset="0"/>
              </a:rPr>
              <a:t>The B</a:t>
            </a:r>
            <a:r>
              <a:rPr lang="en-US" b="0" i="0" dirty="0">
                <a:effectLst/>
                <a:latin typeface="Arial" panose="020B0604020202020204" pitchFamily="34" charset="0"/>
              </a:rPr>
              <a:t>asic </a:t>
            </a:r>
            <a:r>
              <a:rPr lang="en-US" dirty="0">
                <a:latin typeface="Arial" panose="020B0604020202020204" pitchFamily="34" charset="0"/>
              </a:rPr>
              <a:t>R</a:t>
            </a:r>
            <a:r>
              <a:rPr lang="en-US" b="0" i="0" dirty="0">
                <a:effectLst/>
                <a:latin typeface="Arial" panose="020B0604020202020204" pitchFamily="34" charset="0"/>
              </a:rPr>
              <a:t>eproductive </a:t>
            </a:r>
            <a:r>
              <a:rPr lang="en-US" dirty="0">
                <a:latin typeface="Arial" panose="020B0604020202020204" pitchFamily="34" charset="0"/>
              </a:rPr>
              <a:t>N</a:t>
            </a:r>
            <a:r>
              <a:rPr lang="en-US" b="0" i="0" dirty="0">
                <a:effectLst/>
                <a:latin typeface="Arial" panose="020B0604020202020204" pitchFamily="34" charset="0"/>
              </a:rPr>
              <a:t>umber-R0 data was extracted from (Villena et al., 2020). R0 data included R0 posterior samples and temperature data from 5◦C to 45◦C with data points at intervals of 0.1◦C. </a:t>
            </a:r>
          </a:p>
          <a:p>
            <a:r>
              <a:rPr lang="en-US" b="0" i="0" dirty="0">
                <a:effectLst/>
                <a:latin typeface="Arial" panose="020B0604020202020204" pitchFamily="34" charset="0"/>
              </a:rPr>
              <a:t>R0data points were matched with aggregated mean temperature for each of the four quarters (qtmean1 – qtmean4) prior to the start month of each malaria prevalence study using temperature as a merging variable.</a:t>
            </a:r>
            <a:endParaRPr lang="es-PE" dirty="0"/>
          </a:p>
        </p:txBody>
      </p:sp>
    </p:spTree>
    <p:extLst>
      <p:ext uri="{BB962C8B-B14F-4D97-AF65-F5344CB8AC3E}">
        <p14:creationId xmlns:p14="http://schemas.microsoft.com/office/powerpoint/2010/main" val="259872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3EE3-BF9D-4FF3-BF9F-49619EBADBB3}"/>
              </a:ext>
            </a:extLst>
          </p:cNvPr>
          <p:cNvSpPr>
            <a:spLocks noGrp="1"/>
          </p:cNvSpPr>
          <p:nvPr>
            <p:ph type="title"/>
          </p:nvPr>
        </p:nvSpPr>
        <p:spPr/>
        <p:txBody>
          <a:bodyPr/>
          <a:lstStyle/>
          <a:p>
            <a:r>
              <a:rPr lang="es-PE" b="1" dirty="0" err="1"/>
              <a:t>Manuscript</a:t>
            </a:r>
            <a:r>
              <a:rPr lang="es-PE" b="1" dirty="0"/>
              <a:t>: Data </a:t>
            </a:r>
            <a:r>
              <a:rPr lang="es-PE" b="1" dirty="0" err="1"/>
              <a:t>analysis</a:t>
            </a:r>
            <a:r>
              <a:rPr lang="es-PE" b="1" dirty="0"/>
              <a:t> </a:t>
            </a:r>
            <a:r>
              <a:rPr lang="es-PE" b="1" dirty="0" err="1"/>
              <a:t>using</a:t>
            </a:r>
            <a:r>
              <a:rPr lang="es-PE" b="1" dirty="0"/>
              <a:t> GLM and CART </a:t>
            </a:r>
            <a:r>
              <a:rPr lang="es-PE" b="1" dirty="0" err="1"/>
              <a:t>models</a:t>
            </a:r>
            <a:endParaRPr lang="es-PE" b="1" dirty="0"/>
          </a:p>
        </p:txBody>
      </p:sp>
      <p:sp>
        <p:nvSpPr>
          <p:cNvPr id="3" name="Content Placeholder 2">
            <a:extLst>
              <a:ext uri="{FF2B5EF4-FFF2-40B4-BE49-F238E27FC236}">
                <a16:creationId xmlns:a16="http://schemas.microsoft.com/office/drawing/2014/main" id="{57CA44DE-CF5A-46CA-B412-DFC49B6E6AFB}"/>
              </a:ext>
            </a:extLst>
          </p:cNvPr>
          <p:cNvSpPr>
            <a:spLocks noGrp="1"/>
          </p:cNvSpPr>
          <p:nvPr>
            <p:ph idx="1"/>
          </p:nvPr>
        </p:nvSpPr>
        <p:spPr/>
        <p:txBody>
          <a:bodyPr>
            <a:normAutofit fontScale="70000" lnSpcReduction="20000"/>
          </a:bodyPr>
          <a:lstStyle/>
          <a:p>
            <a:pPr algn="l"/>
            <a:r>
              <a:rPr lang="en-US" dirty="0">
                <a:solidFill>
                  <a:srgbClr val="000000"/>
                </a:solidFill>
                <a:latin typeface="Arial" panose="020B0604020202020204" pitchFamily="34" charset="0"/>
              </a:rPr>
              <a:t>P</a:t>
            </a:r>
            <a:r>
              <a:rPr lang="en-US" b="0" i="0" dirty="0">
                <a:solidFill>
                  <a:srgbClr val="000000"/>
                </a:solidFill>
                <a:effectLst/>
                <a:latin typeface="Arial" panose="020B0604020202020204" pitchFamily="34" charset="0"/>
              </a:rPr>
              <a:t>resence/absence of malaria prevalence is our predicted variable, and it is treated as binary data,</a:t>
            </a:r>
          </a:p>
          <a:p>
            <a:pPr algn="l"/>
            <a:r>
              <a:rPr lang="en-US" b="0" i="0" dirty="0">
                <a:solidFill>
                  <a:srgbClr val="000000"/>
                </a:solidFill>
                <a:effectLst/>
                <a:latin typeface="Arial" panose="020B0604020202020204" pitchFamily="34" charset="0"/>
              </a:rPr>
              <a:t>We will analyze the data using two different approaches: a generalized linear model (GLM) and a classification and regression tree (CART).</a:t>
            </a:r>
          </a:p>
          <a:p>
            <a:pPr algn="l"/>
            <a:r>
              <a:rPr lang="en-US" b="0" i="0" dirty="0">
                <a:solidFill>
                  <a:srgbClr val="000000"/>
                </a:solidFill>
                <a:effectLst/>
                <a:latin typeface="Arial" panose="020B0604020202020204" pitchFamily="34" charset="0"/>
              </a:rPr>
              <a:t>We categorized each location in our dataset with a binary response variable to indicate whether or not malaria had been observed at that location in our prevalence dataset, that is we defined the response </a:t>
            </a:r>
            <a:r>
              <a:rPr lang="en-US" b="0" i="0" dirty="0" err="1">
                <a:solidFill>
                  <a:srgbClr val="000000"/>
                </a:solidFill>
                <a:effectLst/>
                <a:latin typeface="Arial" panose="020B0604020202020204" pitchFamily="34" charset="0"/>
              </a:rPr>
              <a:t>y</a:t>
            </a:r>
            <a:r>
              <a:rPr lang="en-US" sz="1700" b="0" i="0" dirty="0" err="1">
                <a:solidFill>
                  <a:srgbClr val="000000"/>
                </a:solidFill>
                <a:effectLst/>
                <a:latin typeface="Arial" panose="020B0604020202020204" pitchFamily="34" charset="0"/>
              </a:rPr>
              <a:t>i</a:t>
            </a:r>
            <a:r>
              <a:rPr lang="en-US" sz="2900" b="0"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for the </a:t>
            </a:r>
            <a:r>
              <a:rPr lang="en-US" b="0" i="0" dirty="0" err="1">
                <a:solidFill>
                  <a:srgbClr val="000000"/>
                </a:solidFill>
                <a:effectLst/>
                <a:latin typeface="Arial" panose="020B0604020202020204" pitchFamily="34" charset="0"/>
              </a:rPr>
              <a:t>i</a:t>
            </a:r>
            <a:r>
              <a:rPr lang="en-US" sz="1700" b="0" i="0" dirty="0" err="1">
                <a:solidFill>
                  <a:srgbClr val="000000"/>
                </a:solidFill>
                <a:effectLst/>
                <a:latin typeface="Arial" panose="020B0604020202020204" pitchFamily="34" charset="0"/>
              </a:rPr>
              <a:t>th</a:t>
            </a:r>
            <a:r>
              <a:rPr lang="en-US" b="0" i="0" dirty="0">
                <a:solidFill>
                  <a:srgbClr val="000000"/>
                </a:solidFill>
                <a:effectLst/>
                <a:latin typeface="Arial" panose="020B0604020202020204" pitchFamily="34" charset="0"/>
              </a:rPr>
              <a:t> location as </a:t>
            </a:r>
            <a:r>
              <a:rPr lang="en-US" b="0" i="0" dirty="0" err="1">
                <a:solidFill>
                  <a:srgbClr val="000000"/>
                </a:solidFill>
                <a:effectLst/>
                <a:latin typeface="Arial" panose="020B0604020202020204" pitchFamily="34" charset="0"/>
              </a:rPr>
              <a:t>y</a:t>
            </a:r>
            <a:r>
              <a:rPr lang="en-US" sz="1700"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=1 if malaria prevalence &gt; 0 and </a:t>
            </a:r>
            <a:r>
              <a:rPr lang="en-US" b="0" i="0" dirty="0" err="1">
                <a:solidFill>
                  <a:srgbClr val="000000"/>
                </a:solidFill>
                <a:effectLst/>
                <a:latin typeface="Arial" panose="020B0604020202020204" pitchFamily="34" charset="0"/>
              </a:rPr>
              <a:t>y</a:t>
            </a:r>
            <a:r>
              <a:rPr lang="en-US" sz="1700"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=0 if malaria prevalence = 0.</a:t>
            </a:r>
          </a:p>
          <a:p>
            <a:pPr algn="l"/>
            <a:r>
              <a:rPr lang="en-US" b="0" i="0" dirty="0">
                <a:solidFill>
                  <a:srgbClr val="000000"/>
                </a:solidFill>
                <a:effectLst/>
                <a:latin typeface="Arial" panose="020B0604020202020204" pitchFamily="34" charset="0"/>
              </a:rPr>
              <a:t>In the GLM analysis, we used the following predictors: mean temperature for the two previous quarters to the start of the study, mean precipitation for the two previous quarters to the start of the study, </a:t>
            </a:r>
            <a:r>
              <a:rPr lang="en-US" b="0" i="0" dirty="0" err="1">
                <a:solidFill>
                  <a:srgbClr val="000000"/>
                </a:solidFill>
                <a:effectLst/>
                <a:latin typeface="Arial" panose="020B0604020202020204" pitchFamily="34" charset="0"/>
              </a:rPr>
              <a:t>isothermality</a:t>
            </a:r>
            <a:r>
              <a:rPr lang="en-US" b="0" i="0" dirty="0">
                <a:solidFill>
                  <a:srgbClr val="000000"/>
                </a:solidFill>
                <a:effectLst/>
                <a:latin typeface="Arial" panose="020B0604020202020204" pitchFamily="34" charset="0"/>
              </a:rPr>
              <a:t> (bio3), maximum temperature of warmest month (bio5), min temperature of coldest month (bio6), precipitation of warmest quarter (bio17), precipitation of coldest quarter (bio18), gross domestic product, population density, reproductive number (Ro) for the two previous quarters of the start of the study, year in which the study start, elevation, and NDVI index. </a:t>
            </a:r>
          </a:p>
          <a:p>
            <a:pPr algn="l"/>
            <a:r>
              <a:rPr lang="en-US" b="0" i="0" dirty="0">
                <a:solidFill>
                  <a:srgbClr val="000000"/>
                </a:solidFill>
                <a:effectLst/>
                <a:latin typeface="Arial" panose="020B0604020202020204" pitchFamily="34" charset="0"/>
              </a:rPr>
              <a:t>We implemented the GLMs using the function </a:t>
            </a:r>
            <a:r>
              <a:rPr lang="en-US" b="0" i="0" dirty="0" err="1">
                <a:solidFill>
                  <a:srgbClr val="000000"/>
                </a:solidFill>
                <a:effectLst/>
                <a:latin typeface="Arial" panose="020B0604020202020204" pitchFamily="34" charset="0"/>
              </a:rPr>
              <a:t>glm</a:t>
            </a:r>
            <a:r>
              <a:rPr lang="en-US" b="0" i="0" dirty="0">
                <a:solidFill>
                  <a:srgbClr val="000000"/>
                </a:solidFill>
                <a:effectLst/>
                <a:latin typeface="Arial" panose="020B0604020202020204" pitchFamily="34" charset="0"/>
              </a:rPr>
              <a:t> from the </a:t>
            </a:r>
            <a:r>
              <a:rPr lang="en-US" b="0" i="0" dirty="0">
                <a:solidFill>
                  <a:srgbClr val="000000"/>
                </a:solidFill>
                <a:effectLst/>
                <a:latin typeface="Courier New" panose="02070309020205020404" pitchFamily="49" charset="0"/>
              </a:rPr>
              <a:t>stats </a:t>
            </a:r>
            <a:r>
              <a:rPr lang="en-US" b="0" i="0" dirty="0">
                <a:solidFill>
                  <a:srgbClr val="000000"/>
                </a:solidFill>
                <a:effectLst/>
                <a:latin typeface="Arial" panose="020B0604020202020204" pitchFamily="34" charset="0"/>
              </a:rPr>
              <a:t>package in </a:t>
            </a:r>
            <a:r>
              <a:rPr lang="en-US" b="0" i="0" dirty="0">
                <a:solidFill>
                  <a:srgbClr val="000000"/>
                </a:solidFill>
                <a:effectLst/>
                <a:latin typeface="Courier New" panose="02070309020205020404" pitchFamily="49" charset="0"/>
              </a:rPr>
              <a:t>R </a:t>
            </a:r>
            <a:r>
              <a:rPr lang="en-US" b="0" i="0" dirty="0">
                <a:solidFill>
                  <a:srgbClr val="000000"/>
                </a:solidFill>
                <a:effectLst/>
                <a:latin typeface="Arial" panose="020B0604020202020204" pitchFamily="34" charset="0"/>
              </a:rPr>
              <a:t>(Team et al., 2013)</a:t>
            </a:r>
          </a:p>
        </p:txBody>
      </p:sp>
    </p:spTree>
    <p:extLst>
      <p:ext uri="{BB962C8B-B14F-4D97-AF65-F5344CB8AC3E}">
        <p14:creationId xmlns:p14="http://schemas.microsoft.com/office/powerpoint/2010/main" val="162109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574A-80DB-4FDD-B1F8-F6847AF0BECC}"/>
              </a:ext>
            </a:extLst>
          </p:cNvPr>
          <p:cNvSpPr>
            <a:spLocks noGrp="1"/>
          </p:cNvSpPr>
          <p:nvPr>
            <p:ph type="title"/>
          </p:nvPr>
        </p:nvSpPr>
        <p:spPr/>
        <p:txBody>
          <a:bodyPr/>
          <a:lstStyle/>
          <a:p>
            <a:r>
              <a:rPr lang="es-PE" b="1" dirty="0" err="1"/>
              <a:t>Manuscript</a:t>
            </a:r>
            <a:r>
              <a:rPr lang="es-PE" b="1" dirty="0"/>
              <a:t>: Data </a:t>
            </a:r>
            <a:r>
              <a:rPr lang="es-PE" b="1" dirty="0" err="1"/>
              <a:t>analysis</a:t>
            </a:r>
            <a:r>
              <a:rPr lang="es-PE" b="1" dirty="0"/>
              <a:t> </a:t>
            </a:r>
            <a:r>
              <a:rPr lang="es-PE" b="1" dirty="0" err="1"/>
              <a:t>using</a:t>
            </a:r>
            <a:r>
              <a:rPr lang="es-PE" b="1" dirty="0"/>
              <a:t> GLM and CART </a:t>
            </a:r>
            <a:r>
              <a:rPr lang="es-PE" b="1" dirty="0" err="1"/>
              <a:t>models</a:t>
            </a:r>
            <a:endParaRPr lang="es-PE" dirty="0"/>
          </a:p>
        </p:txBody>
      </p:sp>
      <p:sp>
        <p:nvSpPr>
          <p:cNvPr id="3" name="Content Placeholder 2">
            <a:extLst>
              <a:ext uri="{FF2B5EF4-FFF2-40B4-BE49-F238E27FC236}">
                <a16:creationId xmlns:a16="http://schemas.microsoft.com/office/drawing/2014/main" id="{8C99ECE2-E830-4CAF-BD43-1E0C93C82FA6}"/>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Next, we analyzed our data using a classification and regression tree (CART) approach.</a:t>
            </a:r>
          </a:p>
          <a:p>
            <a:r>
              <a:rPr lang="en-US" b="0" i="0" dirty="0">
                <a:solidFill>
                  <a:srgbClr val="000000"/>
                </a:solidFill>
                <a:effectLst/>
                <a:latin typeface="Arial" panose="020B0604020202020204" pitchFamily="34" charset="0"/>
              </a:rPr>
              <a:t>For the CART approach we used the </a:t>
            </a:r>
            <a:r>
              <a:rPr lang="en-US" sz="2200" dirty="0" err="1">
                <a:solidFill>
                  <a:srgbClr val="000000"/>
                </a:solidFill>
                <a:latin typeface="Courier New" panose="02070309020205020404" pitchFamily="49" charset="0"/>
              </a:rPr>
              <a:t>rpart</a:t>
            </a:r>
            <a:r>
              <a:rPr lang="en-US" b="0" i="0" dirty="0">
                <a:solidFill>
                  <a:srgbClr val="000000"/>
                </a:solidFill>
                <a:effectLst/>
                <a:latin typeface="Arial" panose="020B0604020202020204" pitchFamily="34" charset="0"/>
              </a:rPr>
              <a:t> function from the </a:t>
            </a:r>
            <a:r>
              <a:rPr lang="en-US" b="0" i="0" dirty="0" err="1">
                <a:solidFill>
                  <a:srgbClr val="000000"/>
                </a:solidFill>
                <a:effectLst/>
                <a:latin typeface="Courier New" panose="02070309020205020404" pitchFamily="49" charset="0"/>
              </a:rPr>
              <a:t>rpart</a:t>
            </a:r>
            <a:r>
              <a:rPr lang="en-US" b="0" i="0" dirty="0">
                <a:solidFill>
                  <a:srgbClr val="000000"/>
                </a:solidFill>
                <a:effectLst/>
                <a:latin typeface="Courier New" panose="02070309020205020404" pitchFamily="49" charset="0"/>
              </a:rPr>
              <a:t> </a:t>
            </a:r>
            <a:r>
              <a:rPr lang="en-US" b="0" i="0" dirty="0">
                <a:solidFill>
                  <a:srgbClr val="000000"/>
                </a:solidFill>
                <a:effectLst/>
                <a:latin typeface="Arial" panose="020B0604020202020204" pitchFamily="34" charset="0"/>
              </a:rPr>
              <a:t>(Recursive </a:t>
            </a:r>
            <a:r>
              <a:rPr lang="en-US" b="0" i="0" dirty="0" err="1">
                <a:solidFill>
                  <a:srgbClr val="000000"/>
                </a:solidFill>
                <a:effectLst/>
                <a:latin typeface="Arial" panose="020B0604020202020204" pitchFamily="34" charset="0"/>
              </a:rPr>
              <a:t>partioning</a:t>
            </a:r>
            <a:r>
              <a:rPr lang="en-US" b="0" i="0" dirty="0">
                <a:solidFill>
                  <a:srgbClr val="000000"/>
                </a:solidFill>
                <a:effectLst/>
                <a:latin typeface="Arial" panose="020B0604020202020204" pitchFamily="34" charset="0"/>
              </a:rPr>
              <a:t> and regression trees) package in </a:t>
            </a:r>
            <a:r>
              <a:rPr lang="en-US" b="0" i="0" dirty="0">
                <a:solidFill>
                  <a:srgbClr val="000000"/>
                </a:solidFill>
                <a:effectLst/>
                <a:latin typeface="Courier New" panose="02070309020205020404" pitchFamily="49" charset="0"/>
              </a:rPr>
              <a:t>R </a:t>
            </a:r>
            <a:r>
              <a:rPr lang="en-US" b="0" i="0" dirty="0">
                <a:solidFill>
                  <a:srgbClr val="000000"/>
                </a:solidFill>
                <a:effectLst/>
                <a:latin typeface="Arial" panose="020B0604020202020204" pitchFamily="34" charset="0"/>
              </a:rPr>
              <a:t>(Team et al., 2013). </a:t>
            </a:r>
          </a:p>
          <a:p>
            <a:r>
              <a:rPr lang="en-US" b="0" i="0" dirty="0">
                <a:solidFill>
                  <a:srgbClr val="000000"/>
                </a:solidFill>
                <a:effectLst/>
                <a:latin typeface="Arial" panose="020B0604020202020204" pitchFamily="34" charset="0"/>
              </a:rPr>
              <a:t>The </a:t>
            </a:r>
            <a:r>
              <a:rPr lang="en-US" sz="2200" dirty="0" err="1">
                <a:solidFill>
                  <a:srgbClr val="000000"/>
                </a:solidFill>
                <a:latin typeface="Courier New" panose="02070309020205020404" pitchFamily="49" charset="0"/>
              </a:rPr>
              <a:t>rpart</a:t>
            </a:r>
            <a:r>
              <a:rPr lang="en-US" b="0" i="0" dirty="0">
                <a:solidFill>
                  <a:srgbClr val="000000"/>
                </a:solidFill>
                <a:effectLst/>
                <a:latin typeface="Arial" panose="020B0604020202020204" pitchFamily="34" charset="0"/>
              </a:rPr>
              <a:t> function works by splitting the dataset recursively, which means that the subsets that result from a split are further split until a predetermined termination criterion is reached. </a:t>
            </a:r>
          </a:p>
          <a:p>
            <a:r>
              <a:rPr lang="en-US" dirty="0">
                <a:solidFill>
                  <a:srgbClr val="000000"/>
                </a:solidFill>
                <a:latin typeface="Arial" panose="020B0604020202020204" pitchFamily="34" charset="0"/>
              </a:rPr>
              <a:t>Estimated time for 1st manuscript draft: November 30</a:t>
            </a:r>
            <a:r>
              <a:rPr lang="en-US" baseline="30000" dirty="0">
                <a:solidFill>
                  <a:srgbClr val="000000"/>
                </a:solidFill>
                <a:latin typeface="Arial" panose="020B0604020202020204" pitchFamily="34" charset="0"/>
              </a:rPr>
              <a:t>th</a:t>
            </a:r>
            <a:r>
              <a:rPr lang="en-US" dirty="0">
                <a:solidFill>
                  <a:srgbClr val="000000"/>
                </a:solidFill>
                <a:latin typeface="Arial" panose="020B0604020202020204" pitchFamily="34" charset="0"/>
              </a:rPr>
              <a:t>, 2020.</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4121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BC32-F817-4D5F-AEE7-7322006CB06C}"/>
              </a:ext>
            </a:extLst>
          </p:cNvPr>
          <p:cNvSpPr>
            <a:spLocks noGrp="1"/>
          </p:cNvSpPr>
          <p:nvPr>
            <p:ph type="title"/>
          </p:nvPr>
        </p:nvSpPr>
        <p:spPr/>
        <p:txBody>
          <a:bodyPr/>
          <a:lstStyle/>
          <a:p>
            <a:r>
              <a:rPr lang="es-PE" dirty="0" err="1"/>
              <a:t>Possible</a:t>
            </a:r>
            <a:r>
              <a:rPr lang="es-PE" dirty="0"/>
              <a:t> </a:t>
            </a:r>
            <a:r>
              <a:rPr lang="es-PE" dirty="0" err="1"/>
              <a:t>manuscript</a:t>
            </a:r>
            <a:r>
              <a:rPr lang="es-PE" dirty="0"/>
              <a:t> 2: Data </a:t>
            </a:r>
            <a:r>
              <a:rPr lang="es-PE" dirty="0" err="1"/>
              <a:t>analysis</a:t>
            </a:r>
            <a:r>
              <a:rPr lang="es-PE" dirty="0"/>
              <a:t> </a:t>
            </a:r>
            <a:r>
              <a:rPr lang="es-PE" dirty="0" err="1"/>
              <a:t>by</a:t>
            </a:r>
            <a:r>
              <a:rPr lang="es-PE" dirty="0"/>
              <a:t> country (</a:t>
            </a:r>
            <a:r>
              <a:rPr lang="es-PE" dirty="0" err="1"/>
              <a:t>only</a:t>
            </a:r>
            <a:r>
              <a:rPr lang="es-PE" dirty="0"/>
              <a:t> </a:t>
            </a:r>
            <a:r>
              <a:rPr lang="es-PE" dirty="0" err="1"/>
              <a:t>for</a:t>
            </a:r>
            <a:r>
              <a:rPr lang="es-PE" dirty="0"/>
              <a:t> </a:t>
            </a:r>
            <a:r>
              <a:rPr lang="es-PE" dirty="0" err="1"/>
              <a:t>countries</a:t>
            </a:r>
            <a:r>
              <a:rPr lang="es-PE" dirty="0"/>
              <a:t> </a:t>
            </a:r>
            <a:r>
              <a:rPr lang="es-PE" dirty="0" err="1"/>
              <a:t>rich</a:t>
            </a:r>
            <a:r>
              <a:rPr lang="es-PE" dirty="0"/>
              <a:t> </a:t>
            </a:r>
            <a:r>
              <a:rPr lang="es-PE" dirty="0" err="1"/>
              <a:t>on</a:t>
            </a:r>
            <a:r>
              <a:rPr lang="es-PE" dirty="0"/>
              <a:t> data)</a:t>
            </a:r>
          </a:p>
        </p:txBody>
      </p:sp>
      <p:sp>
        <p:nvSpPr>
          <p:cNvPr id="3" name="Content Placeholder 2">
            <a:extLst>
              <a:ext uri="{FF2B5EF4-FFF2-40B4-BE49-F238E27FC236}">
                <a16:creationId xmlns:a16="http://schemas.microsoft.com/office/drawing/2014/main" id="{D7320320-A3AE-4094-9628-609EE646EFB0}"/>
              </a:ext>
            </a:extLst>
          </p:cNvPr>
          <p:cNvSpPr>
            <a:spLocks noGrp="1"/>
          </p:cNvSpPr>
          <p:nvPr>
            <p:ph idx="1"/>
          </p:nvPr>
        </p:nvSpPr>
        <p:spPr/>
        <p:txBody>
          <a:bodyPr/>
          <a:lstStyle/>
          <a:p>
            <a:r>
              <a:rPr lang="es-PE" dirty="0" err="1"/>
              <a:t>We</a:t>
            </a:r>
            <a:r>
              <a:rPr lang="es-PE" dirty="0"/>
              <a:t> Will </a:t>
            </a:r>
            <a:r>
              <a:rPr lang="es-PE" dirty="0" err="1"/>
              <a:t>focus</a:t>
            </a:r>
            <a:r>
              <a:rPr lang="es-PE" dirty="0"/>
              <a:t> </a:t>
            </a:r>
            <a:r>
              <a:rPr lang="es-PE" dirty="0" err="1"/>
              <a:t>the</a:t>
            </a:r>
            <a:r>
              <a:rPr lang="es-PE" dirty="0"/>
              <a:t> data </a:t>
            </a:r>
            <a:r>
              <a:rPr lang="es-PE" dirty="0" err="1"/>
              <a:t>analysis</a:t>
            </a:r>
            <a:r>
              <a:rPr lang="es-PE" dirty="0"/>
              <a:t> </a:t>
            </a:r>
            <a:r>
              <a:rPr lang="es-PE" dirty="0" err="1"/>
              <a:t>on</a:t>
            </a:r>
            <a:r>
              <a:rPr lang="es-PE" dirty="0"/>
              <a:t> </a:t>
            </a:r>
            <a:r>
              <a:rPr lang="es-PE" dirty="0" err="1"/>
              <a:t>rich</a:t>
            </a:r>
            <a:r>
              <a:rPr lang="es-PE" dirty="0"/>
              <a:t> data </a:t>
            </a:r>
            <a:r>
              <a:rPr lang="es-PE" dirty="0" err="1"/>
              <a:t>countries</a:t>
            </a:r>
            <a:endParaRPr lang="es-PE" dirty="0"/>
          </a:p>
          <a:p>
            <a:r>
              <a:rPr lang="es-PE" i="1" dirty="0" err="1"/>
              <a:t>Plasmodium</a:t>
            </a:r>
            <a:r>
              <a:rPr lang="es-PE" i="1" dirty="0"/>
              <a:t> </a:t>
            </a:r>
            <a:r>
              <a:rPr lang="es-PE" i="1" dirty="0" err="1"/>
              <a:t>falciparum</a:t>
            </a:r>
            <a:r>
              <a:rPr lang="es-PE" dirty="0"/>
              <a:t>:</a:t>
            </a:r>
          </a:p>
          <a:p>
            <a:pPr marL="514350" indent="-514350">
              <a:buAutoNum type="arabicPeriod"/>
            </a:pPr>
            <a:r>
              <a:rPr lang="es-PE" dirty="0" err="1"/>
              <a:t>Africa</a:t>
            </a:r>
            <a:r>
              <a:rPr lang="es-PE" dirty="0"/>
              <a:t>: </a:t>
            </a:r>
            <a:r>
              <a:rPr lang="es-PE" dirty="0" err="1"/>
              <a:t>Kenya</a:t>
            </a:r>
            <a:r>
              <a:rPr lang="es-PE" dirty="0"/>
              <a:t>, Somalia, Tanzania, Mozambique, Burundi, </a:t>
            </a:r>
            <a:r>
              <a:rPr lang="es-PE" dirty="0" err="1"/>
              <a:t>Ethiopia</a:t>
            </a:r>
            <a:endParaRPr lang="es-PE" dirty="0"/>
          </a:p>
          <a:p>
            <a:pPr marL="514350" indent="-514350">
              <a:buAutoNum type="arabicPeriod"/>
            </a:pPr>
            <a:r>
              <a:rPr lang="es-PE" dirty="0"/>
              <a:t>Asia: Indonesia, </a:t>
            </a:r>
            <a:r>
              <a:rPr lang="es-PE" dirty="0" err="1"/>
              <a:t>Afghanistan</a:t>
            </a:r>
            <a:r>
              <a:rPr lang="es-PE" dirty="0"/>
              <a:t>, </a:t>
            </a:r>
            <a:r>
              <a:rPr lang="es-PE" dirty="0" err="1"/>
              <a:t>Philippines</a:t>
            </a:r>
            <a:endParaRPr lang="es-PE" dirty="0"/>
          </a:p>
          <a:p>
            <a:r>
              <a:rPr lang="es-PE" i="1" dirty="0" err="1"/>
              <a:t>Plasmodium</a:t>
            </a:r>
            <a:r>
              <a:rPr lang="es-PE" i="1" dirty="0"/>
              <a:t> </a:t>
            </a:r>
            <a:r>
              <a:rPr lang="es-PE" i="1" dirty="0" err="1"/>
              <a:t>vivax</a:t>
            </a:r>
            <a:endParaRPr lang="es-PE" i="1" dirty="0"/>
          </a:p>
          <a:p>
            <a:pPr marL="0" indent="0">
              <a:buNone/>
            </a:pPr>
            <a:r>
              <a:rPr lang="es-PE" dirty="0"/>
              <a:t>1. </a:t>
            </a:r>
            <a:r>
              <a:rPr lang="es-PE" dirty="0" err="1"/>
              <a:t>Africa</a:t>
            </a:r>
            <a:r>
              <a:rPr lang="es-PE" dirty="0"/>
              <a:t>: </a:t>
            </a:r>
            <a:r>
              <a:rPr lang="es-PE" dirty="0" err="1"/>
              <a:t>Ethiopia</a:t>
            </a:r>
            <a:r>
              <a:rPr lang="es-PE" dirty="0"/>
              <a:t>, Madagascar</a:t>
            </a:r>
          </a:p>
          <a:p>
            <a:pPr marL="0" indent="0">
              <a:buNone/>
            </a:pPr>
            <a:r>
              <a:rPr lang="es-PE" dirty="0"/>
              <a:t>2. Asia: Indonesia, </a:t>
            </a:r>
            <a:r>
              <a:rPr lang="es-PE" dirty="0" err="1"/>
              <a:t>Philippines</a:t>
            </a:r>
            <a:r>
              <a:rPr lang="es-PE" dirty="0"/>
              <a:t>, </a:t>
            </a:r>
            <a:r>
              <a:rPr lang="es-PE" dirty="0" err="1"/>
              <a:t>Afghanistan</a:t>
            </a:r>
            <a:r>
              <a:rPr lang="es-PE" dirty="0"/>
              <a:t>, Bangladesh, Solomon </a:t>
            </a:r>
            <a:r>
              <a:rPr lang="es-PE" dirty="0" err="1"/>
              <a:t>Islands</a:t>
            </a:r>
            <a:r>
              <a:rPr lang="es-PE" dirty="0"/>
              <a:t>, Vanuatu</a:t>
            </a:r>
          </a:p>
        </p:txBody>
      </p:sp>
    </p:spTree>
    <p:extLst>
      <p:ext uri="{BB962C8B-B14F-4D97-AF65-F5344CB8AC3E}">
        <p14:creationId xmlns:p14="http://schemas.microsoft.com/office/powerpoint/2010/main" val="351817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AC93-31B6-4602-AE7F-17591C545F74}"/>
              </a:ext>
            </a:extLst>
          </p:cNvPr>
          <p:cNvSpPr>
            <a:spLocks noGrp="1"/>
          </p:cNvSpPr>
          <p:nvPr>
            <p:ph type="title"/>
          </p:nvPr>
        </p:nvSpPr>
        <p:spPr/>
        <p:txBody>
          <a:bodyPr/>
          <a:lstStyle/>
          <a:p>
            <a:r>
              <a:rPr lang="es-PE" b="1" dirty="0" err="1"/>
              <a:t>References</a:t>
            </a:r>
            <a:endParaRPr lang="es-PE" b="1" dirty="0"/>
          </a:p>
        </p:txBody>
      </p:sp>
      <p:sp>
        <p:nvSpPr>
          <p:cNvPr id="3" name="Content Placeholder 2">
            <a:extLst>
              <a:ext uri="{FF2B5EF4-FFF2-40B4-BE49-F238E27FC236}">
                <a16:creationId xmlns:a16="http://schemas.microsoft.com/office/drawing/2014/main" id="{C4D415C8-4B85-46C3-8189-53D78E6D367F}"/>
              </a:ext>
            </a:extLst>
          </p:cNvPr>
          <p:cNvSpPr>
            <a:spLocks noGrp="1"/>
          </p:cNvSpPr>
          <p:nvPr>
            <p:ph idx="1"/>
          </p:nvPr>
        </p:nvSpPr>
        <p:spPr/>
        <p:txBody>
          <a:bodyPr>
            <a:normAutofit fontScale="85000" lnSpcReduction="10000"/>
          </a:bodyPr>
          <a:lstStyle/>
          <a:p>
            <a:r>
              <a:rPr lang="en-US" b="0" i="0" dirty="0">
                <a:effectLst/>
                <a:latin typeface="Arial" panose="020B0604020202020204" pitchFamily="34" charset="0"/>
              </a:rPr>
              <a:t>Balk, D. L., </a:t>
            </a:r>
            <a:r>
              <a:rPr lang="en-US" b="0" i="0" dirty="0" err="1">
                <a:effectLst/>
                <a:latin typeface="Arial" panose="020B0604020202020204" pitchFamily="34" charset="0"/>
              </a:rPr>
              <a:t>Deichmann</a:t>
            </a:r>
            <a:r>
              <a:rPr lang="en-US" b="0" i="0" dirty="0">
                <a:effectLst/>
                <a:latin typeface="Arial" panose="020B0604020202020204" pitchFamily="34" charset="0"/>
              </a:rPr>
              <a:t>, U., </a:t>
            </a:r>
            <a:r>
              <a:rPr lang="en-US" b="0" i="0" dirty="0" err="1">
                <a:effectLst/>
                <a:latin typeface="Arial" panose="020B0604020202020204" pitchFamily="34" charset="0"/>
              </a:rPr>
              <a:t>Yetman</a:t>
            </a:r>
            <a:r>
              <a:rPr lang="en-US" b="0" i="0" dirty="0">
                <a:effectLst/>
                <a:latin typeface="Arial" panose="020B0604020202020204" pitchFamily="34" charset="0"/>
              </a:rPr>
              <a:t>, G., </a:t>
            </a:r>
            <a:r>
              <a:rPr lang="en-US" b="0" i="0" dirty="0" err="1">
                <a:effectLst/>
                <a:latin typeface="Arial" panose="020B0604020202020204" pitchFamily="34" charset="0"/>
              </a:rPr>
              <a:t>Pozzi</a:t>
            </a:r>
            <a:r>
              <a:rPr lang="en-US" b="0" i="0" dirty="0">
                <a:effectLst/>
                <a:latin typeface="Arial" panose="020B0604020202020204" pitchFamily="34" charset="0"/>
              </a:rPr>
              <a:t>, F., Hay, S. I., and Nelson, A. (2006). </a:t>
            </a:r>
            <a:r>
              <a:rPr lang="en-US" b="0" i="0" dirty="0" err="1">
                <a:effectLst/>
                <a:latin typeface="Arial" panose="020B0604020202020204" pitchFamily="34" charset="0"/>
              </a:rPr>
              <a:t>Determiningglobal</a:t>
            </a:r>
            <a:r>
              <a:rPr lang="en-US" b="0" i="0" dirty="0">
                <a:effectLst/>
                <a:latin typeface="Arial" panose="020B0604020202020204" pitchFamily="34" charset="0"/>
              </a:rPr>
              <a:t> population distribution: methods, applications and </a:t>
            </a:r>
            <a:r>
              <a:rPr lang="en-US" b="0" i="0" dirty="0" err="1">
                <a:effectLst/>
                <a:latin typeface="Arial" panose="020B0604020202020204" pitchFamily="34" charset="0"/>
              </a:rPr>
              <a:t>data.Advances</a:t>
            </a:r>
            <a:r>
              <a:rPr lang="en-US" b="0" i="0" dirty="0">
                <a:effectLst/>
                <a:latin typeface="Arial" panose="020B0604020202020204" pitchFamily="34" charset="0"/>
              </a:rPr>
              <a:t> in parasitology, 62:119–156.</a:t>
            </a:r>
          </a:p>
          <a:p>
            <a:r>
              <a:rPr lang="en-US" b="0" i="0" dirty="0">
                <a:effectLst/>
                <a:latin typeface="Arial" panose="020B0604020202020204" pitchFamily="34" charset="0"/>
              </a:rPr>
              <a:t>Lippi, C., Gaff, H., White, A., St. John, H., Richards, A., and Ryan, S. 2020. Exploring the niche of </a:t>
            </a:r>
            <a:r>
              <a:rPr lang="en-US" b="0" i="0" dirty="0" err="1">
                <a:effectLst/>
                <a:latin typeface="Arial" panose="020B0604020202020204" pitchFamily="34" charset="0"/>
              </a:rPr>
              <a:t>Ritkettsia</a:t>
            </a:r>
            <a:r>
              <a:rPr lang="en-US" b="0" i="0" dirty="0">
                <a:effectLst/>
                <a:latin typeface="Arial" panose="020B0604020202020204" pitchFamily="34" charset="0"/>
              </a:rPr>
              <a:t> </a:t>
            </a:r>
            <a:r>
              <a:rPr lang="en-US" b="0" i="0" dirty="0" err="1">
                <a:effectLst/>
                <a:latin typeface="Arial" panose="020B0604020202020204" pitchFamily="34" charset="0"/>
              </a:rPr>
              <a:t>montanensis</a:t>
            </a:r>
            <a:r>
              <a:rPr lang="en-US" b="0" i="0" dirty="0">
                <a:effectLst/>
                <a:latin typeface="Arial" panose="020B0604020202020204" pitchFamily="34" charset="0"/>
              </a:rPr>
              <a:t> (</a:t>
            </a:r>
            <a:r>
              <a:rPr lang="en-US" b="0" i="0" dirty="0" err="1">
                <a:effectLst/>
                <a:latin typeface="Arial" panose="020B0604020202020204" pitchFamily="34" charset="0"/>
              </a:rPr>
              <a:t>Ritkettsiales:Rickettsiaceae</a:t>
            </a:r>
            <a:r>
              <a:rPr lang="en-US" b="0" i="0" dirty="0">
                <a:effectLst/>
                <a:latin typeface="Arial" panose="020B0604020202020204" pitchFamily="34" charset="0"/>
              </a:rPr>
              <a:t>) infection of the American dog tick (</a:t>
            </a:r>
            <a:r>
              <a:rPr lang="en-US" b="0" i="0" dirty="0" err="1">
                <a:effectLst/>
                <a:latin typeface="Arial" panose="020B0604020202020204" pitchFamily="34" charset="0"/>
              </a:rPr>
              <a:t>Acari:Ixodidae</a:t>
            </a:r>
            <a:r>
              <a:rPr lang="en-US" b="0" i="0" dirty="0">
                <a:effectLst/>
                <a:latin typeface="Arial" panose="020B0604020202020204" pitchFamily="34" charset="0"/>
              </a:rPr>
              <a:t>), usin</a:t>
            </a:r>
            <a:r>
              <a:rPr lang="en-US" dirty="0">
                <a:latin typeface="Arial" panose="020B0604020202020204" pitchFamily="34" charset="0"/>
              </a:rPr>
              <a:t>g multiple species distribution model approaches. </a:t>
            </a:r>
            <a:r>
              <a:rPr lang="en-US" dirty="0" err="1">
                <a:latin typeface="Arial" panose="020B0604020202020204" pitchFamily="34" charset="0"/>
              </a:rPr>
              <a:t>MedRxiv</a:t>
            </a:r>
            <a:r>
              <a:rPr lang="en-US" dirty="0">
                <a:latin typeface="Arial" panose="020B0604020202020204" pitchFamily="34" charset="0"/>
              </a:rPr>
              <a:t>, </a:t>
            </a:r>
            <a:r>
              <a:rPr lang="en-US" u="sng" dirty="0" err="1">
                <a:solidFill>
                  <a:schemeClr val="accent1"/>
                </a:solidFill>
              </a:rPr>
              <a:t>doi</a:t>
            </a:r>
            <a:r>
              <a:rPr lang="en-US" u="sng" dirty="0">
                <a:solidFill>
                  <a:schemeClr val="accent1"/>
                </a:solidFill>
              </a:rPr>
              <a:t>: https://doi.org/10.1101/2020.09.29.20204149</a:t>
            </a:r>
          </a:p>
          <a:p>
            <a:r>
              <a:rPr lang="en-US" b="0" i="0" dirty="0" err="1">
                <a:effectLst/>
                <a:latin typeface="Arial" panose="020B0604020202020204" pitchFamily="34" charset="0"/>
              </a:rPr>
              <a:t>Roser</a:t>
            </a:r>
            <a:r>
              <a:rPr lang="en-US" b="0" i="0" dirty="0">
                <a:effectLst/>
                <a:latin typeface="Arial" panose="020B0604020202020204" pitchFamily="34" charset="0"/>
              </a:rPr>
              <a:t>, M. (2013). Economic </a:t>
            </a:r>
            <a:r>
              <a:rPr lang="en-US" b="0" i="0" dirty="0" err="1">
                <a:effectLst/>
                <a:latin typeface="Arial" panose="020B0604020202020204" pitchFamily="34" charset="0"/>
              </a:rPr>
              <a:t>growth.Our</a:t>
            </a:r>
            <a:r>
              <a:rPr lang="en-US" b="0" i="0" dirty="0">
                <a:effectLst/>
                <a:latin typeface="Arial" panose="020B0604020202020204" pitchFamily="34" charset="0"/>
              </a:rPr>
              <a:t> World in Data. </a:t>
            </a:r>
            <a:r>
              <a:rPr lang="en-US" u="sng" dirty="0">
                <a:solidFill>
                  <a:schemeClr val="accent1"/>
                </a:solidFill>
              </a:rPr>
              <a:t>https://ourworldindata.org/economic-growth</a:t>
            </a:r>
            <a:r>
              <a:rPr lang="en-US" b="0" i="0" dirty="0">
                <a:effectLst/>
                <a:latin typeface="Arial" panose="020B0604020202020204" pitchFamily="34" charset="0"/>
              </a:rPr>
              <a:t>.</a:t>
            </a:r>
            <a:endParaRPr lang="es-PE" dirty="0"/>
          </a:p>
          <a:p>
            <a:r>
              <a:rPr lang="es-PE" dirty="0"/>
              <a:t>Villena, O.C., Ryan, S.J., Murdock, C.C., Johnson, L.R. 2020. </a:t>
            </a:r>
            <a:r>
              <a:rPr lang="es-PE" dirty="0" err="1"/>
              <a:t>Temperature</a:t>
            </a:r>
            <a:r>
              <a:rPr lang="es-PE" dirty="0"/>
              <a:t> </a:t>
            </a:r>
            <a:r>
              <a:rPr lang="es-PE" dirty="0" err="1"/>
              <a:t>impacts</a:t>
            </a:r>
            <a:r>
              <a:rPr lang="es-PE" dirty="0"/>
              <a:t> </a:t>
            </a:r>
            <a:r>
              <a:rPr lang="es-PE" dirty="0" err="1"/>
              <a:t>the</a:t>
            </a:r>
            <a:r>
              <a:rPr lang="es-PE" dirty="0"/>
              <a:t> </a:t>
            </a:r>
            <a:r>
              <a:rPr lang="es-PE" dirty="0" err="1"/>
              <a:t>transmission</a:t>
            </a:r>
            <a:r>
              <a:rPr lang="es-PE" dirty="0"/>
              <a:t> </a:t>
            </a:r>
            <a:r>
              <a:rPr lang="es-PE" dirty="0" err="1"/>
              <a:t>of</a:t>
            </a:r>
            <a:r>
              <a:rPr lang="es-PE" dirty="0"/>
              <a:t> malaria parasites </a:t>
            </a:r>
            <a:r>
              <a:rPr lang="es-PE" dirty="0" err="1"/>
              <a:t>by</a:t>
            </a:r>
            <a:r>
              <a:rPr lang="es-PE" dirty="0"/>
              <a:t> </a:t>
            </a:r>
            <a:r>
              <a:rPr lang="es-PE" dirty="0" err="1"/>
              <a:t>Anopheles</a:t>
            </a:r>
            <a:r>
              <a:rPr lang="es-PE" dirty="0"/>
              <a:t> </a:t>
            </a:r>
            <a:r>
              <a:rPr lang="es-PE" dirty="0" err="1"/>
              <a:t>gambiae</a:t>
            </a:r>
            <a:r>
              <a:rPr lang="es-PE" dirty="0"/>
              <a:t> and </a:t>
            </a:r>
            <a:r>
              <a:rPr lang="es-PE" dirty="0" err="1"/>
              <a:t>Anopheles</a:t>
            </a:r>
            <a:r>
              <a:rPr lang="es-PE" dirty="0"/>
              <a:t> </a:t>
            </a:r>
            <a:r>
              <a:rPr lang="es-PE" dirty="0" err="1"/>
              <a:t>stephensi</a:t>
            </a:r>
            <a:r>
              <a:rPr lang="es-PE" dirty="0"/>
              <a:t> </a:t>
            </a:r>
            <a:r>
              <a:rPr lang="es-PE" dirty="0" err="1"/>
              <a:t>mosquitoes</a:t>
            </a:r>
            <a:r>
              <a:rPr lang="es-PE" dirty="0"/>
              <a:t>. </a:t>
            </a:r>
            <a:r>
              <a:rPr lang="es-PE" dirty="0" err="1"/>
              <a:t>bioRxiv</a:t>
            </a:r>
            <a:r>
              <a:rPr lang="es-PE" dirty="0"/>
              <a:t>, </a:t>
            </a:r>
            <a:r>
              <a:rPr lang="pt-BR" dirty="0">
                <a:hlinkClick r:id="rId2"/>
              </a:rPr>
              <a:t>https://doi.org/10.1101/2020.07.08.194472</a:t>
            </a:r>
            <a:endParaRPr lang="pt-BR" dirty="0"/>
          </a:p>
          <a:p>
            <a:endParaRPr lang="es-PE" dirty="0"/>
          </a:p>
        </p:txBody>
      </p:sp>
    </p:spTree>
    <p:extLst>
      <p:ext uri="{BB962C8B-B14F-4D97-AF65-F5344CB8AC3E}">
        <p14:creationId xmlns:p14="http://schemas.microsoft.com/office/powerpoint/2010/main" val="43630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51E3-61A4-4E17-8BFB-FA8763648F31}"/>
              </a:ext>
            </a:extLst>
          </p:cNvPr>
          <p:cNvSpPr>
            <a:spLocks noGrp="1"/>
          </p:cNvSpPr>
          <p:nvPr>
            <p:ph type="title"/>
          </p:nvPr>
        </p:nvSpPr>
        <p:spPr/>
        <p:txBody>
          <a:bodyPr/>
          <a:lstStyle/>
          <a:p>
            <a:r>
              <a:rPr lang="es-PE" b="1" dirty="0" err="1"/>
              <a:t>Introduction</a:t>
            </a:r>
            <a:endParaRPr lang="es-PE" b="1" dirty="0"/>
          </a:p>
        </p:txBody>
      </p:sp>
      <p:sp>
        <p:nvSpPr>
          <p:cNvPr id="3" name="Content Placeholder 2">
            <a:extLst>
              <a:ext uri="{FF2B5EF4-FFF2-40B4-BE49-F238E27FC236}">
                <a16:creationId xmlns:a16="http://schemas.microsoft.com/office/drawing/2014/main" id="{2D6B4C70-9593-4A00-AB20-11E27FDA5DBE}"/>
              </a:ext>
            </a:extLst>
          </p:cNvPr>
          <p:cNvSpPr>
            <a:spLocks noGrp="1"/>
          </p:cNvSpPr>
          <p:nvPr>
            <p:ph idx="1"/>
          </p:nvPr>
        </p:nvSpPr>
        <p:spPr/>
        <p:txBody>
          <a:bodyPr>
            <a:normAutofit/>
          </a:bodyPr>
          <a:lstStyle/>
          <a:p>
            <a:r>
              <a:rPr lang="en-US" b="0" i="0" dirty="0">
                <a:effectLst/>
                <a:latin typeface="Arial" panose="020B0604020202020204" pitchFamily="34" charset="0"/>
              </a:rPr>
              <a:t>Malaria transmission dynamics are influenced by an array of environmental, socio-demographic, and health indicators which determine the abundance and distribution of malaria vectors and the parasites they transmit. </a:t>
            </a:r>
          </a:p>
          <a:p>
            <a:r>
              <a:rPr lang="en-US" b="0" i="0" dirty="0">
                <a:effectLst/>
                <a:latin typeface="Arial" panose="020B0604020202020204" pitchFamily="34" charset="0"/>
              </a:rPr>
              <a:t>The most well study indicators that influence malaria dynamics are temperature and precipitation. </a:t>
            </a:r>
          </a:p>
          <a:p>
            <a:r>
              <a:rPr lang="en-US" b="0" i="0" dirty="0">
                <a:effectLst/>
                <a:latin typeface="Arial" panose="020B0604020202020204" pitchFamily="34" charset="0"/>
              </a:rPr>
              <a:t>In this study, we analyzed how malaria prevalence is influenced by a set of environmental, socio-demographic, and health indicators</a:t>
            </a:r>
          </a:p>
        </p:txBody>
      </p:sp>
    </p:spTree>
    <p:extLst>
      <p:ext uri="{BB962C8B-B14F-4D97-AF65-F5344CB8AC3E}">
        <p14:creationId xmlns:p14="http://schemas.microsoft.com/office/powerpoint/2010/main" val="6930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4124-DF36-4736-908A-7113F5FCEC80}"/>
              </a:ext>
            </a:extLst>
          </p:cNvPr>
          <p:cNvSpPr>
            <a:spLocks noGrp="1"/>
          </p:cNvSpPr>
          <p:nvPr>
            <p:ph type="title"/>
          </p:nvPr>
        </p:nvSpPr>
        <p:spPr/>
        <p:txBody>
          <a:bodyPr/>
          <a:lstStyle/>
          <a:p>
            <a:r>
              <a:rPr lang="es-PE" b="1" dirty="0" err="1"/>
              <a:t>Introduction</a:t>
            </a:r>
            <a:endParaRPr lang="es-PE" b="1" dirty="0"/>
          </a:p>
        </p:txBody>
      </p:sp>
      <p:sp>
        <p:nvSpPr>
          <p:cNvPr id="3" name="Content Placeholder 2">
            <a:extLst>
              <a:ext uri="{FF2B5EF4-FFF2-40B4-BE49-F238E27FC236}">
                <a16:creationId xmlns:a16="http://schemas.microsoft.com/office/drawing/2014/main" id="{B8620A3B-A5FB-450C-AB2C-2087F23AA54C}"/>
              </a:ext>
            </a:extLst>
          </p:cNvPr>
          <p:cNvSpPr>
            <a:spLocks noGrp="1"/>
          </p:cNvSpPr>
          <p:nvPr>
            <p:ph idx="1"/>
          </p:nvPr>
        </p:nvSpPr>
        <p:spPr/>
        <p:txBody>
          <a:bodyPr>
            <a:normAutofit fontScale="92500" lnSpcReduction="10000"/>
          </a:bodyPr>
          <a:lstStyle/>
          <a:p>
            <a:r>
              <a:rPr lang="en-US" dirty="0">
                <a:latin typeface="Arial" panose="020B0604020202020204" pitchFamily="34" charset="0"/>
              </a:rPr>
              <a:t>Environmental indicators: </a:t>
            </a:r>
            <a:r>
              <a:rPr lang="en-US" b="0" i="0" dirty="0">
                <a:effectLst/>
                <a:latin typeface="Arial" panose="020B0604020202020204" pitchFamily="34" charset="0"/>
              </a:rPr>
              <a:t>temperature (mean, maximum of warmest month, minimum of coldest month, and </a:t>
            </a:r>
            <a:r>
              <a:rPr lang="en-US" b="0" i="0" dirty="0" err="1">
                <a:effectLst/>
                <a:latin typeface="Arial" panose="020B0604020202020204" pitchFamily="34" charset="0"/>
              </a:rPr>
              <a:t>isothermality</a:t>
            </a:r>
            <a:r>
              <a:rPr lang="en-US" b="0" i="0" dirty="0">
                <a:effectLst/>
                <a:latin typeface="Arial" panose="020B0604020202020204" pitchFamily="34" charset="0"/>
              </a:rPr>
              <a:t>); precipitation (mean, driest quarter, and warmest quarter); elevation; and vegetation cover as NDVI. </a:t>
            </a:r>
          </a:p>
          <a:p>
            <a:r>
              <a:rPr lang="en-US" b="0" i="0" dirty="0">
                <a:effectLst/>
                <a:latin typeface="Arial" panose="020B0604020202020204" pitchFamily="34" charset="0"/>
              </a:rPr>
              <a:t>Socio-demographic Indicators: population density (km2), adjusted gross domestic product, and the year the malaria prevalence study took place. </a:t>
            </a:r>
          </a:p>
          <a:p>
            <a:r>
              <a:rPr lang="en-US" b="0" i="0" dirty="0">
                <a:effectLst/>
                <a:latin typeface="Arial" panose="020B0604020202020204" pitchFamily="34" charset="0"/>
              </a:rPr>
              <a:t>Health indicator: basic </a:t>
            </a:r>
            <a:r>
              <a:rPr lang="en-US" b="0" i="0" dirty="0" err="1">
                <a:effectLst/>
                <a:latin typeface="Arial" panose="020B0604020202020204" pitchFamily="34" charset="0"/>
              </a:rPr>
              <a:t>reproductivenumber</a:t>
            </a:r>
            <a:r>
              <a:rPr lang="en-US" b="0" i="0" dirty="0">
                <a:effectLst/>
                <a:latin typeface="Arial" panose="020B0604020202020204" pitchFamily="34" charset="0"/>
              </a:rPr>
              <a:t> (R0). </a:t>
            </a:r>
          </a:p>
          <a:p>
            <a:r>
              <a:rPr lang="en-US" b="0" i="0" dirty="0">
                <a:effectLst/>
                <a:latin typeface="Arial" panose="020B0604020202020204" pitchFamily="34" charset="0"/>
              </a:rPr>
              <a:t>To analyze how all this indicators influenced malaria prevalence, we are using generalized linear models (</a:t>
            </a:r>
            <a:r>
              <a:rPr lang="en-US" b="0" i="0" dirty="0" err="1">
                <a:effectLst/>
                <a:latin typeface="Arial" panose="020B0604020202020204" pitchFamily="34" charset="0"/>
              </a:rPr>
              <a:t>glm</a:t>
            </a:r>
            <a:r>
              <a:rPr lang="en-US" b="0" i="0" dirty="0">
                <a:effectLst/>
                <a:latin typeface="Arial" panose="020B0604020202020204" pitchFamily="34" charset="0"/>
              </a:rPr>
              <a:t>) and classification and regression tree models (CART)</a:t>
            </a:r>
            <a:endParaRPr lang="es-PE" dirty="0"/>
          </a:p>
        </p:txBody>
      </p:sp>
    </p:spTree>
    <p:extLst>
      <p:ext uri="{BB962C8B-B14F-4D97-AF65-F5344CB8AC3E}">
        <p14:creationId xmlns:p14="http://schemas.microsoft.com/office/powerpoint/2010/main" val="29915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0D8A-156B-4C98-B23F-D0FE164454B8}"/>
              </a:ext>
            </a:extLst>
          </p:cNvPr>
          <p:cNvSpPr>
            <a:spLocks noGrp="1"/>
          </p:cNvSpPr>
          <p:nvPr>
            <p:ph type="title"/>
          </p:nvPr>
        </p:nvSpPr>
        <p:spPr>
          <a:xfrm>
            <a:off x="838200" y="365125"/>
            <a:ext cx="5844702" cy="1191301"/>
          </a:xfrm>
        </p:spPr>
        <p:txBody>
          <a:bodyPr/>
          <a:lstStyle/>
          <a:p>
            <a:r>
              <a:rPr lang="es-PE" b="1" dirty="0"/>
              <a:t>Malaria </a:t>
            </a:r>
            <a:r>
              <a:rPr lang="es-PE" b="1" dirty="0" err="1"/>
              <a:t>prevalence</a:t>
            </a:r>
            <a:r>
              <a:rPr lang="es-PE" b="1" dirty="0"/>
              <a:t> data</a:t>
            </a:r>
          </a:p>
        </p:txBody>
      </p:sp>
      <p:sp>
        <p:nvSpPr>
          <p:cNvPr id="3" name="Content Placeholder 2">
            <a:extLst>
              <a:ext uri="{FF2B5EF4-FFF2-40B4-BE49-F238E27FC236}">
                <a16:creationId xmlns:a16="http://schemas.microsoft.com/office/drawing/2014/main" id="{607B9DAE-733B-4588-8702-DF7EFD8CCBD8}"/>
              </a:ext>
            </a:extLst>
          </p:cNvPr>
          <p:cNvSpPr>
            <a:spLocks noGrp="1"/>
          </p:cNvSpPr>
          <p:nvPr>
            <p:ph sz="half" idx="1"/>
          </p:nvPr>
        </p:nvSpPr>
        <p:spPr>
          <a:xfrm>
            <a:off x="838200" y="1825625"/>
            <a:ext cx="5562600" cy="4351338"/>
          </a:xfrm>
        </p:spPr>
        <p:txBody>
          <a:bodyPr>
            <a:normAutofit/>
          </a:bodyPr>
          <a:lstStyle/>
          <a:p>
            <a:r>
              <a:rPr lang="en-US" b="0" i="0" dirty="0">
                <a:effectLst/>
                <a:latin typeface="Arial" panose="020B0604020202020204" pitchFamily="34" charset="0"/>
              </a:rPr>
              <a:t>We obtained data on </a:t>
            </a:r>
            <a:r>
              <a:rPr lang="en-US" b="0" i="1" dirty="0">
                <a:effectLst/>
                <a:latin typeface="Arial" panose="020B0604020202020204" pitchFamily="34" charset="0"/>
              </a:rPr>
              <a:t>P. Falciparum </a:t>
            </a:r>
            <a:r>
              <a:rPr lang="en-US" b="0" i="0" dirty="0">
                <a:effectLst/>
                <a:latin typeface="Arial" panose="020B0604020202020204" pitchFamily="34" charset="0"/>
              </a:rPr>
              <a:t>and </a:t>
            </a:r>
            <a:r>
              <a:rPr lang="en-US" b="0" i="1" dirty="0">
                <a:effectLst/>
                <a:latin typeface="Arial" panose="020B0604020202020204" pitchFamily="34" charset="0"/>
              </a:rPr>
              <a:t>P. vivax </a:t>
            </a:r>
            <a:r>
              <a:rPr lang="en-US" b="0" i="0" dirty="0">
                <a:effectLst/>
                <a:latin typeface="Arial" panose="020B0604020202020204" pitchFamily="34" charset="0"/>
              </a:rPr>
              <a:t>prevalence data collected at the village level in 46 countries in Africa and 21 countries in Asia from 1990 to 2017 from the Malaria Atlas Project – MAP.</a:t>
            </a:r>
          </a:p>
        </p:txBody>
      </p:sp>
      <p:pic>
        <p:nvPicPr>
          <p:cNvPr id="5" name="Content Placeholder 4">
            <a:extLst>
              <a:ext uri="{FF2B5EF4-FFF2-40B4-BE49-F238E27FC236}">
                <a16:creationId xmlns:a16="http://schemas.microsoft.com/office/drawing/2014/main" id="{754EDFE6-FAA2-496D-BEE4-530BBD400160}"/>
              </a:ext>
            </a:extLst>
          </p:cNvPr>
          <p:cNvPicPr>
            <a:picLocks noGrp="1" noChangeAspect="1"/>
          </p:cNvPicPr>
          <p:nvPr>
            <p:ph sz="half" idx="2"/>
          </p:nvPr>
        </p:nvPicPr>
        <p:blipFill>
          <a:blip r:embed="rId2"/>
          <a:stretch>
            <a:fillRect/>
          </a:stretch>
        </p:blipFill>
        <p:spPr>
          <a:xfrm>
            <a:off x="7152097" y="552021"/>
            <a:ext cx="3948784" cy="5110192"/>
          </a:xfrm>
          <a:prstGeom prst="rect">
            <a:avLst/>
          </a:prstGeom>
        </p:spPr>
      </p:pic>
      <p:sp>
        <p:nvSpPr>
          <p:cNvPr id="6" name="TextBox 5">
            <a:extLst>
              <a:ext uri="{FF2B5EF4-FFF2-40B4-BE49-F238E27FC236}">
                <a16:creationId xmlns:a16="http://schemas.microsoft.com/office/drawing/2014/main" id="{1D8F749D-4B3A-4503-ACBC-009AF9D8C7DC}"/>
              </a:ext>
            </a:extLst>
          </p:cNvPr>
          <p:cNvSpPr txBox="1"/>
          <p:nvPr/>
        </p:nvSpPr>
        <p:spPr>
          <a:xfrm>
            <a:off x="7152097" y="5894962"/>
            <a:ext cx="4272064" cy="369332"/>
          </a:xfrm>
          <a:prstGeom prst="rect">
            <a:avLst/>
          </a:prstGeom>
          <a:noFill/>
        </p:spPr>
        <p:txBody>
          <a:bodyPr wrap="square" rtlCol="0">
            <a:spAutoFit/>
          </a:bodyPr>
          <a:lstStyle/>
          <a:p>
            <a:r>
              <a:rPr lang="es-PE" b="1" i="1" dirty="0"/>
              <a:t>P. </a:t>
            </a:r>
            <a:r>
              <a:rPr lang="es-PE" b="1" i="1" dirty="0" err="1"/>
              <a:t>Falciparum</a:t>
            </a:r>
            <a:r>
              <a:rPr lang="es-PE" dirty="0"/>
              <a:t> </a:t>
            </a:r>
            <a:r>
              <a:rPr lang="es-PE" b="1" dirty="0"/>
              <a:t>malaria </a:t>
            </a:r>
            <a:r>
              <a:rPr lang="es-PE" b="1" dirty="0" err="1"/>
              <a:t>prevalence</a:t>
            </a:r>
            <a:r>
              <a:rPr lang="es-PE" b="1" dirty="0"/>
              <a:t> in </a:t>
            </a:r>
            <a:r>
              <a:rPr lang="es-PE" b="1" dirty="0" err="1"/>
              <a:t>Africa</a:t>
            </a:r>
            <a:endParaRPr lang="es-PE" b="1" dirty="0"/>
          </a:p>
        </p:txBody>
      </p:sp>
    </p:spTree>
    <p:extLst>
      <p:ext uri="{BB962C8B-B14F-4D97-AF65-F5344CB8AC3E}">
        <p14:creationId xmlns:p14="http://schemas.microsoft.com/office/powerpoint/2010/main" val="353740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5C0C-8B71-4B7E-9EC8-531D904EB6A5}"/>
              </a:ext>
            </a:extLst>
          </p:cNvPr>
          <p:cNvSpPr>
            <a:spLocks noGrp="1"/>
          </p:cNvSpPr>
          <p:nvPr>
            <p:ph type="title"/>
          </p:nvPr>
        </p:nvSpPr>
        <p:spPr>
          <a:xfrm>
            <a:off x="838200" y="365126"/>
            <a:ext cx="10515600" cy="1035658"/>
          </a:xfrm>
        </p:spPr>
        <p:txBody>
          <a:bodyPr/>
          <a:lstStyle/>
          <a:p>
            <a:r>
              <a:rPr lang="es-PE" b="1" dirty="0"/>
              <a:t>Malaria </a:t>
            </a:r>
            <a:r>
              <a:rPr lang="es-PE" b="1" dirty="0" err="1"/>
              <a:t>prevalence</a:t>
            </a:r>
            <a:r>
              <a:rPr lang="es-PE" b="1" dirty="0"/>
              <a:t> data</a:t>
            </a:r>
            <a:endParaRPr lang="es-PE" dirty="0"/>
          </a:p>
        </p:txBody>
      </p:sp>
      <p:pic>
        <p:nvPicPr>
          <p:cNvPr id="5" name="Content Placeholder 4">
            <a:extLst>
              <a:ext uri="{FF2B5EF4-FFF2-40B4-BE49-F238E27FC236}">
                <a16:creationId xmlns:a16="http://schemas.microsoft.com/office/drawing/2014/main" id="{A550B114-5A48-4C79-B7A1-4AA53F3E4AB4}"/>
              </a:ext>
            </a:extLst>
          </p:cNvPr>
          <p:cNvPicPr>
            <a:picLocks noGrp="1" noChangeAspect="1"/>
          </p:cNvPicPr>
          <p:nvPr>
            <p:ph sz="half" idx="1"/>
          </p:nvPr>
        </p:nvPicPr>
        <p:blipFill>
          <a:blip r:embed="rId2"/>
          <a:stretch>
            <a:fillRect/>
          </a:stretch>
        </p:blipFill>
        <p:spPr>
          <a:xfrm>
            <a:off x="541571" y="1690688"/>
            <a:ext cx="3362397" cy="4351338"/>
          </a:xfrm>
          <a:prstGeom prst="rect">
            <a:avLst/>
          </a:prstGeom>
        </p:spPr>
      </p:pic>
      <p:pic>
        <p:nvPicPr>
          <p:cNvPr id="6" name="Content Placeholder 5">
            <a:extLst>
              <a:ext uri="{FF2B5EF4-FFF2-40B4-BE49-F238E27FC236}">
                <a16:creationId xmlns:a16="http://schemas.microsoft.com/office/drawing/2014/main" id="{542A5D2E-F982-455F-81E1-77320CB2EBD6}"/>
              </a:ext>
            </a:extLst>
          </p:cNvPr>
          <p:cNvPicPr>
            <a:picLocks noGrp="1" noChangeAspect="1"/>
          </p:cNvPicPr>
          <p:nvPr>
            <p:ph sz="half" idx="2"/>
          </p:nvPr>
        </p:nvPicPr>
        <p:blipFill>
          <a:blip r:embed="rId3"/>
          <a:stretch>
            <a:fillRect/>
          </a:stretch>
        </p:blipFill>
        <p:spPr>
          <a:xfrm>
            <a:off x="4414801" y="1690688"/>
            <a:ext cx="3362397" cy="4351338"/>
          </a:xfrm>
          <a:prstGeom prst="rect">
            <a:avLst/>
          </a:prstGeom>
        </p:spPr>
      </p:pic>
      <p:pic>
        <p:nvPicPr>
          <p:cNvPr id="7" name="Picture 6">
            <a:extLst>
              <a:ext uri="{FF2B5EF4-FFF2-40B4-BE49-F238E27FC236}">
                <a16:creationId xmlns:a16="http://schemas.microsoft.com/office/drawing/2014/main" id="{027B350E-8845-4E46-B6B8-745730AB58A5}"/>
              </a:ext>
            </a:extLst>
          </p:cNvPr>
          <p:cNvPicPr>
            <a:picLocks noChangeAspect="1"/>
          </p:cNvPicPr>
          <p:nvPr/>
        </p:nvPicPr>
        <p:blipFill>
          <a:blip r:embed="rId4"/>
          <a:stretch>
            <a:fillRect/>
          </a:stretch>
        </p:blipFill>
        <p:spPr>
          <a:xfrm>
            <a:off x="8086412" y="1690688"/>
            <a:ext cx="3362399" cy="4351339"/>
          </a:xfrm>
          <a:prstGeom prst="rect">
            <a:avLst/>
          </a:prstGeom>
        </p:spPr>
      </p:pic>
      <p:sp>
        <p:nvSpPr>
          <p:cNvPr id="8" name="TextBox 7">
            <a:extLst>
              <a:ext uri="{FF2B5EF4-FFF2-40B4-BE49-F238E27FC236}">
                <a16:creationId xmlns:a16="http://schemas.microsoft.com/office/drawing/2014/main" id="{BF0D7D84-2816-4519-9BF3-38DB2AE43709}"/>
              </a:ext>
            </a:extLst>
          </p:cNvPr>
          <p:cNvSpPr txBox="1"/>
          <p:nvPr/>
        </p:nvSpPr>
        <p:spPr>
          <a:xfrm>
            <a:off x="479394" y="6147264"/>
            <a:ext cx="3779681" cy="369332"/>
          </a:xfrm>
          <a:prstGeom prst="rect">
            <a:avLst/>
          </a:prstGeom>
          <a:noFill/>
        </p:spPr>
        <p:txBody>
          <a:bodyPr wrap="square" rtlCol="0">
            <a:spAutoFit/>
          </a:bodyPr>
          <a:lstStyle/>
          <a:p>
            <a:r>
              <a:rPr lang="es-PE" b="1" i="1" dirty="0"/>
              <a:t>P. </a:t>
            </a:r>
            <a:r>
              <a:rPr lang="es-PE" b="1" i="1" dirty="0" err="1"/>
              <a:t>Vivax</a:t>
            </a:r>
            <a:r>
              <a:rPr lang="es-PE" b="1" i="1" dirty="0"/>
              <a:t> </a:t>
            </a:r>
            <a:r>
              <a:rPr lang="es-PE" b="1" dirty="0"/>
              <a:t>malaria </a:t>
            </a:r>
            <a:r>
              <a:rPr lang="es-PE" b="1" dirty="0" err="1"/>
              <a:t>prevalence</a:t>
            </a:r>
            <a:r>
              <a:rPr lang="es-PE" b="1" dirty="0"/>
              <a:t> - </a:t>
            </a:r>
            <a:r>
              <a:rPr lang="es-PE" b="1" dirty="0" err="1"/>
              <a:t>Africa</a:t>
            </a:r>
            <a:endParaRPr lang="es-PE" b="1" dirty="0"/>
          </a:p>
        </p:txBody>
      </p:sp>
      <p:sp>
        <p:nvSpPr>
          <p:cNvPr id="9" name="TextBox 8">
            <a:extLst>
              <a:ext uri="{FF2B5EF4-FFF2-40B4-BE49-F238E27FC236}">
                <a16:creationId xmlns:a16="http://schemas.microsoft.com/office/drawing/2014/main" id="{D0C6491F-23A5-4948-8795-6091B47675FC}"/>
              </a:ext>
            </a:extLst>
          </p:cNvPr>
          <p:cNvSpPr txBox="1"/>
          <p:nvPr/>
        </p:nvSpPr>
        <p:spPr>
          <a:xfrm>
            <a:off x="4179176" y="6160058"/>
            <a:ext cx="4041547" cy="369332"/>
          </a:xfrm>
          <a:prstGeom prst="rect">
            <a:avLst/>
          </a:prstGeom>
          <a:noFill/>
        </p:spPr>
        <p:txBody>
          <a:bodyPr wrap="square" rtlCol="0">
            <a:spAutoFit/>
          </a:bodyPr>
          <a:lstStyle/>
          <a:p>
            <a:r>
              <a:rPr lang="es-PE" b="1" i="1" dirty="0"/>
              <a:t>P. </a:t>
            </a:r>
            <a:r>
              <a:rPr lang="es-PE" b="1" i="1" dirty="0" err="1"/>
              <a:t>falciparum</a:t>
            </a:r>
            <a:r>
              <a:rPr lang="es-PE" b="1" i="1" dirty="0"/>
              <a:t> </a:t>
            </a:r>
            <a:r>
              <a:rPr lang="es-PE" b="1" dirty="0"/>
              <a:t>malaria </a:t>
            </a:r>
            <a:r>
              <a:rPr lang="es-PE" b="1" dirty="0" err="1"/>
              <a:t>prevalence</a:t>
            </a:r>
            <a:r>
              <a:rPr lang="es-PE" b="1" dirty="0"/>
              <a:t> - Asia</a:t>
            </a:r>
          </a:p>
        </p:txBody>
      </p:sp>
      <p:sp>
        <p:nvSpPr>
          <p:cNvPr id="11" name="TextBox 10">
            <a:extLst>
              <a:ext uri="{FF2B5EF4-FFF2-40B4-BE49-F238E27FC236}">
                <a16:creationId xmlns:a16="http://schemas.microsoft.com/office/drawing/2014/main" id="{A349A669-6359-4244-BD69-573D9DA8D6CA}"/>
              </a:ext>
            </a:extLst>
          </p:cNvPr>
          <p:cNvSpPr txBox="1"/>
          <p:nvPr/>
        </p:nvSpPr>
        <p:spPr>
          <a:xfrm>
            <a:off x="8086412" y="6148506"/>
            <a:ext cx="3362399" cy="369332"/>
          </a:xfrm>
          <a:prstGeom prst="rect">
            <a:avLst/>
          </a:prstGeom>
          <a:noFill/>
        </p:spPr>
        <p:txBody>
          <a:bodyPr wrap="square">
            <a:spAutoFit/>
          </a:bodyPr>
          <a:lstStyle/>
          <a:p>
            <a:r>
              <a:rPr lang="es-PE" b="1" i="1" dirty="0"/>
              <a:t>P. </a:t>
            </a:r>
            <a:r>
              <a:rPr lang="es-PE" b="1" i="1" dirty="0" err="1"/>
              <a:t>vivax</a:t>
            </a:r>
            <a:r>
              <a:rPr lang="es-PE" b="1" i="1" dirty="0"/>
              <a:t> </a:t>
            </a:r>
            <a:r>
              <a:rPr lang="es-PE" b="1" dirty="0"/>
              <a:t>malaria </a:t>
            </a:r>
            <a:r>
              <a:rPr lang="es-PE" b="1" dirty="0" err="1"/>
              <a:t>prevalence</a:t>
            </a:r>
            <a:r>
              <a:rPr lang="es-PE" b="1" dirty="0"/>
              <a:t> - Asia</a:t>
            </a:r>
          </a:p>
        </p:txBody>
      </p:sp>
    </p:spTree>
    <p:extLst>
      <p:ext uri="{BB962C8B-B14F-4D97-AF65-F5344CB8AC3E}">
        <p14:creationId xmlns:p14="http://schemas.microsoft.com/office/powerpoint/2010/main" val="110758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069A-FF9D-4794-A96D-2A91E4BF0934}"/>
              </a:ext>
            </a:extLst>
          </p:cNvPr>
          <p:cNvSpPr>
            <a:spLocks noGrp="1"/>
          </p:cNvSpPr>
          <p:nvPr>
            <p:ph type="title"/>
          </p:nvPr>
        </p:nvSpPr>
        <p:spPr>
          <a:xfrm>
            <a:off x="838200" y="365125"/>
            <a:ext cx="5037306" cy="1006475"/>
          </a:xfrm>
        </p:spPr>
        <p:txBody>
          <a:bodyPr/>
          <a:lstStyle/>
          <a:p>
            <a:r>
              <a:rPr lang="es-PE" b="1" dirty="0" err="1"/>
              <a:t>Population</a:t>
            </a:r>
            <a:r>
              <a:rPr lang="es-PE" b="1" dirty="0"/>
              <a:t> </a:t>
            </a:r>
            <a:r>
              <a:rPr lang="es-PE" b="1" dirty="0" err="1"/>
              <a:t>density</a:t>
            </a:r>
            <a:r>
              <a:rPr lang="es-PE" b="1" dirty="0"/>
              <a:t> </a:t>
            </a:r>
          </a:p>
        </p:txBody>
      </p:sp>
      <p:sp>
        <p:nvSpPr>
          <p:cNvPr id="3" name="Content Placeholder 2">
            <a:extLst>
              <a:ext uri="{FF2B5EF4-FFF2-40B4-BE49-F238E27FC236}">
                <a16:creationId xmlns:a16="http://schemas.microsoft.com/office/drawing/2014/main" id="{AF8B2B30-09DA-49FB-936C-D0BACE2B71F1}"/>
              </a:ext>
            </a:extLst>
          </p:cNvPr>
          <p:cNvSpPr>
            <a:spLocks noGrp="1"/>
          </p:cNvSpPr>
          <p:nvPr>
            <p:ph sz="half" idx="1"/>
          </p:nvPr>
        </p:nvSpPr>
        <p:spPr>
          <a:xfrm>
            <a:off x="838199" y="1371600"/>
            <a:ext cx="6535367" cy="4805363"/>
          </a:xfrm>
        </p:spPr>
        <p:txBody>
          <a:bodyPr>
            <a:normAutofit fontScale="62500" lnSpcReduction="20000"/>
          </a:bodyPr>
          <a:lstStyle/>
          <a:p>
            <a:r>
              <a:rPr lang="en-US" b="0" i="0" dirty="0">
                <a:effectLst/>
                <a:latin typeface="Arial" panose="020B0604020202020204" pitchFamily="34" charset="0"/>
              </a:rPr>
              <a:t>Approximate population density at the village level where the prevalence studies took place were obtained from the Global Rural-Urban Mapping Project - GRUMP project (Balk et al. 2006).</a:t>
            </a:r>
          </a:p>
          <a:p>
            <a:r>
              <a:rPr lang="en-US" b="0" i="0" dirty="0">
                <a:effectLst/>
                <a:latin typeface="Arial" panose="020B0604020202020204" pitchFamily="34" charset="0"/>
              </a:rPr>
              <a:t>GRUMP raster data used to extract population density were from:</a:t>
            </a:r>
          </a:p>
          <a:p>
            <a:pPr marL="514350" indent="-514350">
              <a:buFont typeface="+mj-lt"/>
              <a:buAutoNum type="arabicPeriod"/>
            </a:pPr>
            <a:r>
              <a:rPr lang="en-US" b="0" i="0" dirty="0">
                <a:effectLst/>
                <a:latin typeface="Arial" panose="020B0604020202020204" pitchFamily="34" charset="0"/>
              </a:rPr>
              <a:t>1990 (extracted population data from 1990-1994)</a:t>
            </a:r>
          </a:p>
          <a:p>
            <a:pPr marL="514350" indent="-514350">
              <a:buFont typeface="+mj-lt"/>
              <a:buAutoNum type="arabicPeriod"/>
            </a:pPr>
            <a:r>
              <a:rPr lang="en-US" b="0" i="0" dirty="0">
                <a:effectLst/>
                <a:latin typeface="Arial" panose="020B0604020202020204" pitchFamily="34" charset="0"/>
              </a:rPr>
              <a:t>1995 (extracted population data from 1995 – 1999)</a:t>
            </a:r>
          </a:p>
          <a:p>
            <a:pPr marL="514350" indent="-514350">
              <a:buFont typeface="+mj-lt"/>
              <a:buAutoNum type="arabicPeriod"/>
            </a:pPr>
            <a:r>
              <a:rPr lang="en-US" b="0" i="0" dirty="0">
                <a:effectLst/>
                <a:latin typeface="Arial" panose="020B0604020202020204" pitchFamily="34" charset="0"/>
              </a:rPr>
              <a:t>2000 (extracted population data from 2000 – 2004)</a:t>
            </a:r>
          </a:p>
          <a:p>
            <a:pPr marL="514350" indent="-514350">
              <a:buFont typeface="+mj-lt"/>
              <a:buAutoNum type="arabicPeriod"/>
            </a:pPr>
            <a:r>
              <a:rPr lang="en-US" b="0" i="0" dirty="0">
                <a:effectLst/>
                <a:latin typeface="Arial" panose="020B0604020202020204" pitchFamily="34" charset="0"/>
              </a:rPr>
              <a:t>2005 (extracted population data from 2005 -2009)</a:t>
            </a:r>
          </a:p>
          <a:p>
            <a:pPr marL="514350" indent="-514350">
              <a:buFont typeface="+mj-lt"/>
              <a:buAutoNum type="arabicPeriod"/>
            </a:pPr>
            <a:r>
              <a:rPr lang="en-US" dirty="0">
                <a:latin typeface="Arial" panose="020B0604020202020204" pitchFamily="34" charset="0"/>
              </a:rPr>
              <a:t>2010 (</a:t>
            </a:r>
            <a:r>
              <a:rPr lang="en-US" b="0" i="0" dirty="0">
                <a:effectLst/>
                <a:latin typeface="Arial" panose="020B0604020202020204" pitchFamily="34" charset="0"/>
              </a:rPr>
              <a:t>extracted population data from </a:t>
            </a:r>
            <a:r>
              <a:rPr lang="en-US" dirty="0">
                <a:latin typeface="Arial" panose="020B0604020202020204" pitchFamily="34" charset="0"/>
              </a:rPr>
              <a:t>2010 – 2014)</a:t>
            </a:r>
          </a:p>
          <a:p>
            <a:pPr marL="514350" indent="-514350">
              <a:buFont typeface="+mj-lt"/>
              <a:buAutoNum type="arabicPeriod"/>
            </a:pPr>
            <a:r>
              <a:rPr lang="en-US" dirty="0">
                <a:latin typeface="Arial" panose="020B0604020202020204" pitchFamily="34" charset="0"/>
              </a:rPr>
              <a:t>2015 (</a:t>
            </a:r>
            <a:r>
              <a:rPr lang="en-US" b="0" i="0" dirty="0">
                <a:effectLst/>
                <a:latin typeface="Arial" panose="020B0604020202020204" pitchFamily="34" charset="0"/>
              </a:rPr>
              <a:t>extracted population data from </a:t>
            </a:r>
            <a:r>
              <a:rPr lang="en-US" dirty="0">
                <a:latin typeface="Arial" panose="020B0604020202020204" pitchFamily="34" charset="0"/>
              </a:rPr>
              <a:t>2015 -2017)</a:t>
            </a:r>
          </a:p>
          <a:p>
            <a:pPr marL="0" indent="0">
              <a:buNone/>
            </a:pPr>
            <a:endParaRPr lang="en-US" dirty="0">
              <a:latin typeface="Arial" panose="020B0604020202020204" pitchFamily="34" charset="0"/>
            </a:endParaRPr>
          </a:p>
          <a:p>
            <a:r>
              <a:rPr lang="en-US" b="0" i="0" dirty="0">
                <a:effectLst/>
                <a:latin typeface="Arial" panose="020B0604020202020204" pitchFamily="34" charset="0"/>
              </a:rPr>
              <a:t>Data were imported into ArcGIS software version10.8 and population density data at each location in our prevalence dataset was extracted using the “extract values to points” tool from the spatial analysis toolset.</a:t>
            </a:r>
            <a:endParaRPr lang="es-PE" dirty="0"/>
          </a:p>
        </p:txBody>
      </p:sp>
      <p:pic>
        <p:nvPicPr>
          <p:cNvPr id="5" name="Content Placeholder 4">
            <a:extLst>
              <a:ext uri="{FF2B5EF4-FFF2-40B4-BE49-F238E27FC236}">
                <a16:creationId xmlns:a16="http://schemas.microsoft.com/office/drawing/2014/main" id="{626317F5-E891-436C-8486-2054C393DFB4}"/>
              </a:ext>
            </a:extLst>
          </p:cNvPr>
          <p:cNvPicPr>
            <a:picLocks noGrp="1" noChangeAspect="1"/>
          </p:cNvPicPr>
          <p:nvPr>
            <p:ph sz="half" idx="2"/>
          </p:nvPr>
        </p:nvPicPr>
        <p:blipFill rotWithShape="1">
          <a:blip r:embed="rId2"/>
          <a:srcRect l="9901" t="7241" r="10430" b="7466"/>
          <a:stretch/>
        </p:blipFill>
        <p:spPr>
          <a:xfrm>
            <a:off x="7657019" y="365125"/>
            <a:ext cx="3949700" cy="5472131"/>
          </a:xfrm>
          <a:prstGeom prst="rect">
            <a:avLst/>
          </a:prstGeom>
        </p:spPr>
      </p:pic>
      <p:sp>
        <p:nvSpPr>
          <p:cNvPr id="6" name="TextBox 5">
            <a:extLst>
              <a:ext uri="{FF2B5EF4-FFF2-40B4-BE49-F238E27FC236}">
                <a16:creationId xmlns:a16="http://schemas.microsoft.com/office/drawing/2014/main" id="{2BBB8099-BD17-437A-8BF6-657626682486}"/>
              </a:ext>
            </a:extLst>
          </p:cNvPr>
          <p:cNvSpPr txBox="1"/>
          <p:nvPr/>
        </p:nvSpPr>
        <p:spPr>
          <a:xfrm>
            <a:off x="7745919" y="5992297"/>
            <a:ext cx="3860800" cy="369332"/>
          </a:xfrm>
          <a:prstGeom prst="rect">
            <a:avLst/>
          </a:prstGeom>
          <a:noFill/>
        </p:spPr>
        <p:txBody>
          <a:bodyPr wrap="square" rtlCol="0">
            <a:spAutoFit/>
          </a:bodyPr>
          <a:lstStyle/>
          <a:p>
            <a:r>
              <a:rPr lang="es-PE" dirty="0"/>
              <a:t>GRUMP v1: </a:t>
            </a:r>
            <a:r>
              <a:rPr lang="es-PE" dirty="0" err="1"/>
              <a:t>Population</a:t>
            </a:r>
            <a:r>
              <a:rPr lang="es-PE" dirty="0"/>
              <a:t> </a:t>
            </a:r>
            <a:r>
              <a:rPr lang="es-PE" dirty="0" err="1"/>
              <a:t>density</a:t>
            </a:r>
            <a:r>
              <a:rPr lang="es-PE" dirty="0"/>
              <a:t> 1990</a:t>
            </a:r>
          </a:p>
        </p:txBody>
      </p:sp>
    </p:spTree>
    <p:extLst>
      <p:ext uri="{BB962C8B-B14F-4D97-AF65-F5344CB8AC3E}">
        <p14:creationId xmlns:p14="http://schemas.microsoft.com/office/powerpoint/2010/main" val="25784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A1814E-AE39-41BD-8935-B4D3055F5620}"/>
              </a:ext>
            </a:extLst>
          </p:cNvPr>
          <p:cNvSpPr>
            <a:spLocks noGrp="1"/>
          </p:cNvSpPr>
          <p:nvPr>
            <p:ph type="title"/>
          </p:nvPr>
        </p:nvSpPr>
        <p:spPr/>
        <p:txBody>
          <a:bodyPr/>
          <a:lstStyle/>
          <a:p>
            <a:r>
              <a:rPr lang="es-PE" b="1" dirty="0" err="1"/>
              <a:t>Adjusted</a:t>
            </a:r>
            <a:r>
              <a:rPr lang="es-PE" b="1" dirty="0"/>
              <a:t> </a:t>
            </a:r>
            <a:r>
              <a:rPr lang="es-PE" b="1" dirty="0" err="1"/>
              <a:t>gross</a:t>
            </a:r>
            <a:r>
              <a:rPr lang="es-PE" b="1" dirty="0"/>
              <a:t> </a:t>
            </a:r>
            <a:r>
              <a:rPr lang="es-PE" b="1" dirty="0" err="1"/>
              <a:t>domestic</a:t>
            </a:r>
            <a:r>
              <a:rPr lang="es-PE" b="1" dirty="0"/>
              <a:t> producto per </a:t>
            </a:r>
            <a:r>
              <a:rPr lang="es-PE" b="1" dirty="0" err="1"/>
              <a:t>capita</a:t>
            </a:r>
            <a:endParaRPr lang="es-PE" b="1" dirty="0"/>
          </a:p>
        </p:txBody>
      </p:sp>
      <p:sp>
        <p:nvSpPr>
          <p:cNvPr id="6" name="Content Placeholder 5">
            <a:extLst>
              <a:ext uri="{FF2B5EF4-FFF2-40B4-BE49-F238E27FC236}">
                <a16:creationId xmlns:a16="http://schemas.microsoft.com/office/drawing/2014/main" id="{79F243C7-9AFB-474F-B945-C0EE5F2CAB16}"/>
              </a:ext>
            </a:extLst>
          </p:cNvPr>
          <p:cNvSpPr>
            <a:spLocks noGrp="1"/>
          </p:cNvSpPr>
          <p:nvPr>
            <p:ph idx="1"/>
          </p:nvPr>
        </p:nvSpPr>
        <p:spPr/>
        <p:txBody>
          <a:bodyPr/>
          <a:lstStyle/>
          <a:p>
            <a:r>
              <a:rPr lang="en-US" b="0" i="0" dirty="0">
                <a:effectLst/>
                <a:latin typeface="Arial" panose="020B0604020202020204" pitchFamily="34" charset="0"/>
              </a:rPr>
              <a:t>GDP per capita adjusted for price changes over time (inflation) from 1970 to 2017 were obtained from the Economic Growth project (</a:t>
            </a:r>
            <a:r>
              <a:rPr lang="en-US" b="0" i="0" dirty="0" err="1">
                <a:effectLst/>
                <a:latin typeface="Arial" panose="020B0604020202020204" pitchFamily="34" charset="0"/>
              </a:rPr>
              <a:t>Roser</a:t>
            </a:r>
            <a:r>
              <a:rPr lang="en-US" b="0" i="0" dirty="0">
                <a:effectLst/>
                <a:latin typeface="Arial" panose="020B0604020202020204" pitchFamily="34" charset="0"/>
              </a:rPr>
              <a:t>, 2013). Adjusted GDP per capita data was obtained by country and by year for each of the countries were the malaria prevalence studies took place.</a:t>
            </a:r>
            <a:endParaRPr lang="es-PE" dirty="0"/>
          </a:p>
        </p:txBody>
      </p:sp>
    </p:spTree>
    <p:extLst>
      <p:ext uri="{BB962C8B-B14F-4D97-AF65-F5344CB8AC3E}">
        <p14:creationId xmlns:p14="http://schemas.microsoft.com/office/powerpoint/2010/main" val="409769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1FA2-7524-47FF-9503-FFC1A0363632}"/>
              </a:ext>
            </a:extLst>
          </p:cNvPr>
          <p:cNvSpPr>
            <a:spLocks noGrp="1"/>
          </p:cNvSpPr>
          <p:nvPr>
            <p:ph type="title"/>
          </p:nvPr>
        </p:nvSpPr>
        <p:spPr>
          <a:xfrm>
            <a:off x="838200" y="365125"/>
            <a:ext cx="5181600" cy="1325563"/>
          </a:xfrm>
        </p:spPr>
        <p:txBody>
          <a:bodyPr/>
          <a:lstStyle/>
          <a:p>
            <a:pPr algn="ctr"/>
            <a:r>
              <a:rPr lang="es-PE" b="1" dirty="0" err="1"/>
              <a:t>Normalize</a:t>
            </a:r>
            <a:r>
              <a:rPr lang="es-PE" b="1" dirty="0"/>
              <a:t> </a:t>
            </a:r>
            <a:r>
              <a:rPr lang="es-PE" b="1" dirty="0" err="1"/>
              <a:t>difference</a:t>
            </a:r>
            <a:r>
              <a:rPr lang="es-PE" b="1" dirty="0"/>
              <a:t> </a:t>
            </a:r>
            <a:r>
              <a:rPr lang="es-PE" b="1" dirty="0" err="1"/>
              <a:t>vegetation</a:t>
            </a:r>
            <a:r>
              <a:rPr lang="es-PE" b="1" dirty="0"/>
              <a:t> </a:t>
            </a:r>
            <a:r>
              <a:rPr lang="es-PE" b="1" dirty="0" err="1"/>
              <a:t>index</a:t>
            </a:r>
            <a:endParaRPr lang="es-PE" b="1" dirty="0"/>
          </a:p>
        </p:txBody>
      </p:sp>
      <p:sp>
        <p:nvSpPr>
          <p:cNvPr id="3" name="Content Placeholder 2">
            <a:extLst>
              <a:ext uri="{FF2B5EF4-FFF2-40B4-BE49-F238E27FC236}">
                <a16:creationId xmlns:a16="http://schemas.microsoft.com/office/drawing/2014/main" id="{F0D5905C-B4BC-4884-AACC-728D49824446}"/>
              </a:ext>
            </a:extLst>
          </p:cNvPr>
          <p:cNvSpPr>
            <a:spLocks noGrp="1"/>
          </p:cNvSpPr>
          <p:nvPr>
            <p:ph sz="half" idx="1"/>
          </p:nvPr>
        </p:nvSpPr>
        <p:spPr>
          <a:xfrm>
            <a:off x="838200" y="1825625"/>
            <a:ext cx="5181600" cy="4512638"/>
          </a:xfrm>
        </p:spPr>
        <p:txBody>
          <a:bodyPr>
            <a:noAutofit/>
          </a:bodyPr>
          <a:lstStyle/>
          <a:p>
            <a:r>
              <a:rPr lang="es-PE" sz="2200" dirty="0" err="1"/>
              <a:t>Monthly</a:t>
            </a:r>
            <a:r>
              <a:rPr lang="es-PE" sz="2200" dirty="0"/>
              <a:t> NDVI data at </a:t>
            </a:r>
            <a:r>
              <a:rPr lang="es-PE" sz="2200" dirty="0" err="1"/>
              <a:t>the</a:t>
            </a:r>
            <a:r>
              <a:rPr lang="es-PE" sz="2200" dirty="0"/>
              <a:t> </a:t>
            </a:r>
            <a:r>
              <a:rPr lang="es-PE" sz="2200" dirty="0" err="1"/>
              <a:t>village</a:t>
            </a:r>
            <a:r>
              <a:rPr lang="es-PE" sz="2200" dirty="0"/>
              <a:t> </a:t>
            </a:r>
            <a:r>
              <a:rPr lang="es-PE" sz="2200" dirty="0" err="1"/>
              <a:t>level</a:t>
            </a:r>
            <a:r>
              <a:rPr lang="es-PE" sz="2200" dirty="0"/>
              <a:t> </a:t>
            </a:r>
            <a:r>
              <a:rPr lang="es-PE" sz="2200" dirty="0" err="1"/>
              <a:t>were</a:t>
            </a:r>
            <a:r>
              <a:rPr lang="es-PE" sz="2200" dirty="0"/>
              <a:t> </a:t>
            </a:r>
            <a:r>
              <a:rPr lang="es-PE" sz="2200" dirty="0" err="1"/>
              <a:t>extracted</a:t>
            </a:r>
            <a:r>
              <a:rPr lang="es-PE" sz="2200" dirty="0"/>
              <a:t> </a:t>
            </a:r>
            <a:r>
              <a:rPr lang="es-PE" sz="2200" dirty="0" err="1"/>
              <a:t>from</a:t>
            </a:r>
            <a:r>
              <a:rPr lang="es-PE" sz="2200" dirty="0"/>
              <a:t> NDVI </a:t>
            </a:r>
            <a:r>
              <a:rPr lang="es-PE" sz="2200" dirty="0" err="1"/>
              <a:t>raster</a:t>
            </a:r>
            <a:r>
              <a:rPr lang="es-PE" sz="2200" dirty="0"/>
              <a:t> data </a:t>
            </a:r>
            <a:r>
              <a:rPr lang="es-PE" sz="2200" dirty="0" err="1"/>
              <a:t>from</a:t>
            </a:r>
            <a:r>
              <a:rPr lang="es-PE" sz="2200" dirty="0"/>
              <a:t> FEWS-NET </a:t>
            </a:r>
            <a:r>
              <a:rPr lang="es-PE" sz="2200" dirty="0" err="1"/>
              <a:t>from</a:t>
            </a:r>
            <a:r>
              <a:rPr lang="es-PE" sz="2200" dirty="0"/>
              <a:t> </a:t>
            </a:r>
            <a:r>
              <a:rPr lang="es-PE" sz="2200" dirty="0" err="1"/>
              <a:t>July</a:t>
            </a:r>
            <a:r>
              <a:rPr lang="es-PE" sz="2200" dirty="0"/>
              <a:t> 2002 </a:t>
            </a:r>
            <a:r>
              <a:rPr lang="es-PE" sz="2200" dirty="0" err="1"/>
              <a:t>to</a:t>
            </a:r>
            <a:r>
              <a:rPr lang="es-PE" sz="2200" dirty="0"/>
              <a:t> 2017. </a:t>
            </a:r>
          </a:p>
          <a:p>
            <a:r>
              <a:rPr lang="en-US" sz="2200" b="0" i="0" dirty="0">
                <a:effectLst/>
                <a:latin typeface="Arial" panose="020B0604020202020204" pitchFamily="34" charset="0"/>
              </a:rPr>
              <a:t>To get data from years previous to July 2002, raster data sets from 2003 to 2007 by month were combined and the mean calculated using the “Cell Statistics” mean function from ArcMap 10.8.1.</a:t>
            </a:r>
          </a:p>
          <a:p>
            <a:r>
              <a:rPr lang="en-US" sz="2200" dirty="0">
                <a:latin typeface="Arial" panose="020B0604020202020204" pitchFamily="34" charset="0"/>
              </a:rPr>
              <a:t>For Asia, FEWS-NET NDVI data were not available for Indonesia and Papua New Guinea. We used the NDVI data from the Borneo deforestation 2000-2012 project.</a:t>
            </a:r>
            <a:r>
              <a:rPr lang="es-PE" sz="2200" dirty="0"/>
              <a:t> </a:t>
            </a:r>
          </a:p>
        </p:txBody>
      </p:sp>
      <p:pic>
        <p:nvPicPr>
          <p:cNvPr id="5" name="Content Placeholder 4">
            <a:extLst>
              <a:ext uri="{FF2B5EF4-FFF2-40B4-BE49-F238E27FC236}">
                <a16:creationId xmlns:a16="http://schemas.microsoft.com/office/drawing/2014/main" id="{3EB83823-62A5-4A55-BDC1-8A7B9EF66F38}"/>
              </a:ext>
            </a:extLst>
          </p:cNvPr>
          <p:cNvPicPr>
            <a:picLocks noGrp="1" noChangeAspect="1"/>
          </p:cNvPicPr>
          <p:nvPr>
            <p:ph sz="half" idx="2"/>
          </p:nvPr>
        </p:nvPicPr>
        <p:blipFill rotWithShape="1">
          <a:blip r:embed="rId2"/>
          <a:srcRect l="16944" r="17106"/>
          <a:stretch/>
        </p:blipFill>
        <p:spPr>
          <a:xfrm>
            <a:off x="6258756" y="898148"/>
            <a:ext cx="5290834" cy="4512639"/>
          </a:xfrm>
          <a:prstGeom prst="rect">
            <a:avLst/>
          </a:prstGeom>
        </p:spPr>
      </p:pic>
      <p:sp>
        <p:nvSpPr>
          <p:cNvPr id="6" name="TextBox 5">
            <a:extLst>
              <a:ext uri="{FF2B5EF4-FFF2-40B4-BE49-F238E27FC236}">
                <a16:creationId xmlns:a16="http://schemas.microsoft.com/office/drawing/2014/main" id="{D79AF2D5-72A1-4783-8E08-6EED9F34FDDB}"/>
              </a:ext>
            </a:extLst>
          </p:cNvPr>
          <p:cNvSpPr txBox="1"/>
          <p:nvPr/>
        </p:nvSpPr>
        <p:spPr>
          <a:xfrm>
            <a:off x="6361889" y="5671226"/>
            <a:ext cx="5116749" cy="369332"/>
          </a:xfrm>
          <a:prstGeom prst="rect">
            <a:avLst/>
          </a:prstGeom>
          <a:noFill/>
        </p:spPr>
        <p:txBody>
          <a:bodyPr wrap="square" rtlCol="0">
            <a:spAutoFit/>
          </a:bodyPr>
          <a:lstStyle/>
          <a:p>
            <a:r>
              <a:rPr lang="es-PE" dirty="0"/>
              <a:t>FEWS-NET: NDVI data </a:t>
            </a:r>
            <a:r>
              <a:rPr lang="es-PE" dirty="0" err="1"/>
              <a:t>by</a:t>
            </a:r>
            <a:r>
              <a:rPr lang="es-PE" dirty="0"/>
              <a:t> </a:t>
            </a:r>
            <a:r>
              <a:rPr lang="es-PE" dirty="0" err="1"/>
              <a:t>month</a:t>
            </a:r>
            <a:r>
              <a:rPr lang="es-PE" dirty="0"/>
              <a:t> </a:t>
            </a:r>
            <a:r>
              <a:rPr lang="es-PE" dirty="0" err="1"/>
              <a:t>from</a:t>
            </a:r>
            <a:r>
              <a:rPr lang="es-PE" dirty="0"/>
              <a:t> 2005 - </a:t>
            </a:r>
            <a:r>
              <a:rPr lang="es-PE" dirty="0" err="1"/>
              <a:t>Africa</a:t>
            </a:r>
            <a:endParaRPr lang="es-PE" dirty="0"/>
          </a:p>
        </p:txBody>
      </p:sp>
    </p:spTree>
    <p:extLst>
      <p:ext uri="{BB962C8B-B14F-4D97-AF65-F5344CB8AC3E}">
        <p14:creationId xmlns:p14="http://schemas.microsoft.com/office/powerpoint/2010/main" val="191641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9988-E6DB-4021-81AC-960855C84890}"/>
              </a:ext>
            </a:extLst>
          </p:cNvPr>
          <p:cNvSpPr>
            <a:spLocks noGrp="1"/>
          </p:cNvSpPr>
          <p:nvPr>
            <p:ph type="title"/>
          </p:nvPr>
        </p:nvSpPr>
        <p:spPr/>
        <p:txBody>
          <a:bodyPr/>
          <a:lstStyle/>
          <a:p>
            <a:r>
              <a:rPr lang="es-PE" b="1" dirty="0" err="1"/>
              <a:t>Temperature</a:t>
            </a:r>
            <a:r>
              <a:rPr lang="es-PE" b="1" dirty="0"/>
              <a:t> data</a:t>
            </a:r>
          </a:p>
        </p:txBody>
      </p:sp>
      <p:sp>
        <p:nvSpPr>
          <p:cNvPr id="5" name="Content Placeholder 4">
            <a:extLst>
              <a:ext uri="{FF2B5EF4-FFF2-40B4-BE49-F238E27FC236}">
                <a16:creationId xmlns:a16="http://schemas.microsoft.com/office/drawing/2014/main" id="{229568C9-D628-4B25-8AD5-71AC95B37A42}"/>
              </a:ext>
            </a:extLst>
          </p:cNvPr>
          <p:cNvSpPr>
            <a:spLocks noGrp="1"/>
          </p:cNvSpPr>
          <p:nvPr>
            <p:ph idx="1"/>
          </p:nvPr>
        </p:nvSpPr>
        <p:spPr/>
        <p:txBody>
          <a:bodyPr/>
          <a:lstStyle/>
          <a:p>
            <a:r>
              <a:rPr lang="en-US" b="0" i="0" dirty="0">
                <a:effectLst/>
                <a:latin typeface="Arial" panose="020B0604020202020204" pitchFamily="34" charset="0"/>
              </a:rPr>
              <a:t>Monthly minimum, maximum and average temperature in Celsius degree from 1970 to 2017 was obtained from the </a:t>
            </a:r>
            <a:r>
              <a:rPr lang="en-US" b="0" i="0" dirty="0" err="1">
                <a:effectLst/>
                <a:latin typeface="Arial" panose="020B0604020202020204" pitchFamily="34" charset="0"/>
              </a:rPr>
              <a:t>WorldClim</a:t>
            </a:r>
            <a:r>
              <a:rPr lang="en-US" b="0" i="0" dirty="0">
                <a:effectLst/>
                <a:latin typeface="Arial" panose="020B0604020202020204" pitchFamily="34" charset="0"/>
              </a:rPr>
              <a:t> Global Climate Data Project – </a:t>
            </a:r>
            <a:r>
              <a:rPr lang="en-US" b="0" i="0" dirty="0" err="1">
                <a:effectLst/>
                <a:latin typeface="Arial" panose="020B0604020202020204" pitchFamily="34" charset="0"/>
              </a:rPr>
              <a:t>WorldClim</a:t>
            </a:r>
            <a:endParaRPr lang="en-US" b="0" i="0" dirty="0">
              <a:effectLst/>
              <a:latin typeface="Arial" panose="020B0604020202020204" pitchFamily="34" charset="0"/>
            </a:endParaRPr>
          </a:p>
          <a:p>
            <a:r>
              <a:rPr lang="en-US" b="0" i="0" dirty="0">
                <a:effectLst/>
                <a:latin typeface="Arial" panose="020B0604020202020204" pitchFamily="34" charset="0"/>
              </a:rPr>
              <a:t>The temperature data has a 5 minutes resolution (17.3 km2)</a:t>
            </a:r>
          </a:p>
          <a:p>
            <a:r>
              <a:rPr lang="en-US" b="0" i="0" dirty="0">
                <a:effectLst/>
                <a:latin typeface="Arial" panose="020B0604020202020204" pitchFamily="34" charset="0"/>
              </a:rPr>
              <a:t>From the </a:t>
            </a:r>
            <a:r>
              <a:rPr lang="en-US" b="0" i="0" dirty="0" err="1">
                <a:effectLst/>
                <a:latin typeface="Arial" panose="020B0604020202020204" pitchFamily="34" charset="0"/>
              </a:rPr>
              <a:t>WorldClim</a:t>
            </a:r>
            <a:r>
              <a:rPr lang="en-US" b="0" i="0" dirty="0">
                <a:effectLst/>
                <a:latin typeface="Arial" panose="020B0604020202020204" pitchFamily="34" charset="0"/>
              </a:rPr>
              <a:t> monthly temperature data we calculated an aggregated mean temperature for the minimum, maximum, and average temperature for four quarters prior to the start month of each malaria prevalence study (e.g., qtmin1, qtmean1, qtmx1 in data-set). </a:t>
            </a:r>
            <a:endParaRPr lang="es-PE" dirty="0"/>
          </a:p>
        </p:txBody>
      </p:sp>
    </p:spTree>
    <p:extLst>
      <p:ext uri="{BB962C8B-B14F-4D97-AF65-F5344CB8AC3E}">
        <p14:creationId xmlns:p14="http://schemas.microsoft.com/office/powerpoint/2010/main" val="2843493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1520</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How environmental, socio-demographic, and health indicators influence malaria prevalence?</vt:lpstr>
      <vt:lpstr>Introduction</vt:lpstr>
      <vt:lpstr>Introduction</vt:lpstr>
      <vt:lpstr>Malaria prevalence data</vt:lpstr>
      <vt:lpstr>Malaria prevalence data</vt:lpstr>
      <vt:lpstr>Population density </vt:lpstr>
      <vt:lpstr>Adjusted gross domestic producto per capita</vt:lpstr>
      <vt:lpstr>Normalize difference vegetation index</vt:lpstr>
      <vt:lpstr>Temperature data</vt:lpstr>
      <vt:lpstr>Precipitation </vt:lpstr>
      <vt:lpstr>Bioclimatic variables </vt:lpstr>
      <vt:lpstr>Basic reproductive number – R0</vt:lpstr>
      <vt:lpstr>Manuscript: Data analysis using GLM and CART models</vt:lpstr>
      <vt:lpstr>Manuscript: Data analysis using GLM and CART models</vt:lpstr>
      <vt:lpstr>Possible manuscript 2: Data analysis by country (only for countries rich on 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environmental, socio-demographic, and health indicators influence malaria prevalence</dc:title>
  <dc:creator>oswaldo villena</dc:creator>
  <cp:lastModifiedBy>oswaldo villena</cp:lastModifiedBy>
  <cp:revision>3</cp:revision>
  <dcterms:created xsi:type="dcterms:W3CDTF">2020-10-16T15:27:56Z</dcterms:created>
  <dcterms:modified xsi:type="dcterms:W3CDTF">2022-09-21T01:51:46Z</dcterms:modified>
</cp:coreProperties>
</file>