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9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7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9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00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7611-00DC-49A5-973F-77966F393F6B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FAD9-D4DF-4C32-9607-98BFC3820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02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spaço Reservado para Conteúdo 6" descr="Gráfico de barras com tendência ascendente estrutura de tópicos">
            <a:extLst>
              <a:ext uri="{FF2B5EF4-FFF2-40B4-BE49-F238E27FC236}">
                <a16:creationId xmlns:a16="http://schemas.microsoft.com/office/drawing/2014/main" id="{5D4599EA-25A3-464B-BA2E-DC404B7A2AB7}"/>
              </a:ext>
            </a:extLst>
          </p:cNvPr>
          <p:cNvGrpSpPr/>
          <p:nvPr/>
        </p:nvGrpSpPr>
        <p:grpSpPr>
          <a:xfrm>
            <a:off x="10755924" y="88518"/>
            <a:ext cx="558433" cy="558433"/>
            <a:chOff x="10724356" y="114391"/>
            <a:chExt cx="558433" cy="558433"/>
          </a:xfrm>
          <a:solidFill>
            <a:schemeClr val="accent6"/>
          </a:solidFill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A3CB560-D901-40DD-ADAC-FD1DE2A344E8}"/>
                </a:ext>
              </a:extLst>
            </p:cNvPr>
            <p:cNvSpPr/>
            <p:nvPr/>
          </p:nvSpPr>
          <p:spPr>
            <a:xfrm>
              <a:off x="10724356" y="114391"/>
              <a:ext cx="558187" cy="558433"/>
            </a:xfrm>
            <a:custGeom>
              <a:avLst/>
              <a:gdLst>
                <a:gd name="connsiteX0" fmla="*/ 558187 w 558187"/>
                <a:gd name="connsiteY0" fmla="*/ 542009 h 558433"/>
                <a:gd name="connsiteX1" fmla="*/ 16425 w 558187"/>
                <a:gd name="connsiteY1" fmla="*/ 542009 h 558433"/>
                <a:gd name="connsiteX2" fmla="*/ 16425 w 558187"/>
                <a:gd name="connsiteY2" fmla="*/ 0 h 558433"/>
                <a:gd name="connsiteX3" fmla="*/ 0 w 558187"/>
                <a:gd name="connsiteY3" fmla="*/ 0 h 558433"/>
                <a:gd name="connsiteX4" fmla="*/ 0 w 558187"/>
                <a:gd name="connsiteY4" fmla="*/ 558434 h 558433"/>
                <a:gd name="connsiteX5" fmla="*/ 558187 w 558187"/>
                <a:gd name="connsiteY5" fmla="*/ 558434 h 558433"/>
                <a:gd name="connsiteX6" fmla="*/ 558187 w 558187"/>
                <a:gd name="connsiteY6" fmla="*/ 542009 h 5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187" h="558433">
                  <a:moveTo>
                    <a:pt x="558187" y="542009"/>
                  </a:moveTo>
                  <a:lnTo>
                    <a:pt x="16425" y="542009"/>
                  </a:lnTo>
                  <a:lnTo>
                    <a:pt x="16425" y="0"/>
                  </a:lnTo>
                  <a:lnTo>
                    <a:pt x="0" y="0"/>
                  </a:lnTo>
                  <a:lnTo>
                    <a:pt x="0" y="558434"/>
                  </a:lnTo>
                  <a:lnTo>
                    <a:pt x="558187" y="558434"/>
                  </a:lnTo>
                  <a:lnTo>
                    <a:pt x="558187" y="542009"/>
                  </a:lnTo>
                  <a:close/>
                </a:path>
              </a:pathLst>
            </a:custGeom>
            <a:solidFill>
              <a:schemeClr val="accent6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1DE745AA-7CF8-403E-A044-F0A05FC32314}"/>
                </a:ext>
              </a:extLst>
            </p:cNvPr>
            <p:cNvSpPr/>
            <p:nvPr/>
          </p:nvSpPr>
          <p:spPr>
            <a:xfrm>
              <a:off x="11151394" y="114391"/>
              <a:ext cx="131396" cy="492735"/>
            </a:xfrm>
            <a:custGeom>
              <a:avLst/>
              <a:gdLst>
                <a:gd name="connsiteX0" fmla="*/ 131396 w 131396"/>
                <a:gd name="connsiteY0" fmla="*/ 0 h 492735"/>
                <a:gd name="connsiteX1" fmla="*/ 0 w 131396"/>
                <a:gd name="connsiteY1" fmla="*/ 0 h 492735"/>
                <a:gd name="connsiteX2" fmla="*/ 0 w 131396"/>
                <a:gd name="connsiteY2" fmla="*/ 492736 h 492735"/>
                <a:gd name="connsiteX3" fmla="*/ 131396 w 131396"/>
                <a:gd name="connsiteY3" fmla="*/ 492736 h 492735"/>
                <a:gd name="connsiteX4" fmla="*/ 114972 w 131396"/>
                <a:gd name="connsiteY4" fmla="*/ 476311 h 492735"/>
                <a:gd name="connsiteX5" fmla="*/ 16425 w 131396"/>
                <a:gd name="connsiteY5" fmla="*/ 476311 h 492735"/>
                <a:gd name="connsiteX6" fmla="*/ 16425 w 131396"/>
                <a:gd name="connsiteY6" fmla="*/ 16425 h 492735"/>
                <a:gd name="connsiteX7" fmla="*/ 114972 w 131396"/>
                <a:gd name="connsiteY7" fmla="*/ 16425 h 49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396" h="492735">
                  <a:moveTo>
                    <a:pt x="131396" y="0"/>
                  </a:moveTo>
                  <a:lnTo>
                    <a:pt x="0" y="0"/>
                  </a:lnTo>
                  <a:lnTo>
                    <a:pt x="0" y="492736"/>
                  </a:lnTo>
                  <a:lnTo>
                    <a:pt x="131396" y="492736"/>
                  </a:lnTo>
                  <a:close/>
                  <a:moveTo>
                    <a:pt x="114972" y="476311"/>
                  </a:moveTo>
                  <a:lnTo>
                    <a:pt x="16425" y="476311"/>
                  </a:lnTo>
                  <a:lnTo>
                    <a:pt x="16425" y="16425"/>
                  </a:lnTo>
                  <a:lnTo>
                    <a:pt x="114972" y="16425"/>
                  </a:lnTo>
                  <a:close/>
                </a:path>
              </a:pathLst>
            </a:custGeom>
            <a:solidFill>
              <a:schemeClr val="accent6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DA4DD776-B9D9-412F-82C1-9AC822169952}"/>
                </a:ext>
              </a:extLst>
            </p:cNvPr>
            <p:cNvSpPr/>
            <p:nvPr/>
          </p:nvSpPr>
          <p:spPr>
            <a:xfrm>
              <a:off x="10970724" y="295061"/>
              <a:ext cx="131396" cy="312065"/>
            </a:xfrm>
            <a:custGeom>
              <a:avLst/>
              <a:gdLst>
                <a:gd name="connsiteX0" fmla="*/ 0 w 131396"/>
                <a:gd name="connsiteY0" fmla="*/ 312066 h 312065"/>
                <a:gd name="connsiteX1" fmla="*/ 131396 w 131396"/>
                <a:gd name="connsiteY1" fmla="*/ 312066 h 312065"/>
                <a:gd name="connsiteX2" fmla="*/ 131396 w 131396"/>
                <a:gd name="connsiteY2" fmla="*/ 0 h 312065"/>
                <a:gd name="connsiteX3" fmla="*/ 0 w 131396"/>
                <a:gd name="connsiteY3" fmla="*/ 0 h 312065"/>
                <a:gd name="connsiteX4" fmla="*/ 16425 w 131396"/>
                <a:gd name="connsiteY4" fmla="*/ 16425 h 312065"/>
                <a:gd name="connsiteX5" fmla="*/ 114972 w 131396"/>
                <a:gd name="connsiteY5" fmla="*/ 16425 h 312065"/>
                <a:gd name="connsiteX6" fmla="*/ 114972 w 131396"/>
                <a:gd name="connsiteY6" fmla="*/ 295641 h 312065"/>
                <a:gd name="connsiteX7" fmla="*/ 16425 w 131396"/>
                <a:gd name="connsiteY7" fmla="*/ 295641 h 31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396" h="312065">
                  <a:moveTo>
                    <a:pt x="0" y="312066"/>
                  </a:moveTo>
                  <a:lnTo>
                    <a:pt x="131396" y="312066"/>
                  </a:lnTo>
                  <a:lnTo>
                    <a:pt x="131396" y="0"/>
                  </a:lnTo>
                  <a:lnTo>
                    <a:pt x="0" y="0"/>
                  </a:lnTo>
                  <a:close/>
                  <a:moveTo>
                    <a:pt x="16425" y="16425"/>
                  </a:moveTo>
                  <a:lnTo>
                    <a:pt x="114972" y="16425"/>
                  </a:lnTo>
                  <a:lnTo>
                    <a:pt x="114972" y="295641"/>
                  </a:lnTo>
                  <a:lnTo>
                    <a:pt x="16425" y="295641"/>
                  </a:lnTo>
                  <a:close/>
                </a:path>
              </a:pathLst>
            </a:custGeom>
            <a:solidFill>
              <a:schemeClr val="accent6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29168E3D-910C-4E54-AFE1-2210D4463C8C}"/>
                </a:ext>
              </a:extLst>
            </p:cNvPr>
            <p:cNvSpPr/>
            <p:nvPr/>
          </p:nvSpPr>
          <p:spPr>
            <a:xfrm>
              <a:off x="10790054" y="442882"/>
              <a:ext cx="131396" cy="164245"/>
            </a:xfrm>
            <a:custGeom>
              <a:avLst/>
              <a:gdLst>
                <a:gd name="connsiteX0" fmla="*/ 0 w 131396"/>
                <a:gd name="connsiteY0" fmla="*/ 164245 h 164245"/>
                <a:gd name="connsiteX1" fmla="*/ 131396 w 131396"/>
                <a:gd name="connsiteY1" fmla="*/ 164245 h 164245"/>
                <a:gd name="connsiteX2" fmla="*/ 131396 w 131396"/>
                <a:gd name="connsiteY2" fmla="*/ 0 h 164245"/>
                <a:gd name="connsiteX3" fmla="*/ 0 w 131396"/>
                <a:gd name="connsiteY3" fmla="*/ 0 h 164245"/>
                <a:gd name="connsiteX4" fmla="*/ 16425 w 131396"/>
                <a:gd name="connsiteY4" fmla="*/ 16425 h 164245"/>
                <a:gd name="connsiteX5" fmla="*/ 114972 w 131396"/>
                <a:gd name="connsiteY5" fmla="*/ 16425 h 164245"/>
                <a:gd name="connsiteX6" fmla="*/ 114972 w 131396"/>
                <a:gd name="connsiteY6" fmla="*/ 147821 h 164245"/>
                <a:gd name="connsiteX7" fmla="*/ 16425 w 131396"/>
                <a:gd name="connsiteY7" fmla="*/ 147821 h 1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396" h="164245">
                  <a:moveTo>
                    <a:pt x="0" y="164245"/>
                  </a:moveTo>
                  <a:lnTo>
                    <a:pt x="131396" y="164245"/>
                  </a:lnTo>
                  <a:lnTo>
                    <a:pt x="131396" y="0"/>
                  </a:lnTo>
                  <a:lnTo>
                    <a:pt x="0" y="0"/>
                  </a:lnTo>
                  <a:close/>
                  <a:moveTo>
                    <a:pt x="16425" y="16425"/>
                  </a:moveTo>
                  <a:lnTo>
                    <a:pt x="114972" y="16425"/>
                  </a:lnTo>
                  <a:lnTo>
                    <a:pt x="114972" y="147821"/>
                  </a:lnTo>
                  <a:lnTo>
                    <a:pt x="16425" y="147821"/>
                  </a:lnTo>
                  <a:close/>
                </a:path>
              </a:pathLst>
            </a:custGeom>
            <a:solidFill>
              <a:schemeClr val="accent6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CDDE8F7D-FEFF-4CDF-B396-D8D25848B89A}"/>
                </a:ext>
              </a:extLst>
            </p:cNvPr>
            <p:cNvSpPr/>
            <p:nvPr/>
          </p:nvSpPr>
          <p:spPr>
            <a:xfrm>
              <a:off x="10784248" y="114391"/>
              <a:ext cx="268623" cy="268598"/>
            </a:xfrm>
            <a:custGeom>
              <a:avLst/>
              <a:gdLst>
                <a:gd name="connsiteX0" fmla="*/ 11612 w 268623"/>
                <a:gd name="connsiteY0" fmla="*/ 268598 h 268598"/>
                <a:gd name="connsiteX1" fmla="*/ 252059 w 268623"/>
                <a:gd name="connsiteY1" fmla="*/ 28152 h 268598"/>
                <a:gd name="connsiteX2" fmla="*/ 252175 w 268623"/>
                <a:gd name="connsiteY2" fmla="*/ 28152 h 268598"/>
                <a:gd name="connsiteX3" fmla="*/ 252199 w 268623"/>
                <a:gd name="connsiteY3" fmla="*/ 28209 h 268598"/>
                <a:gd name="connsiteX4" fmla="*/ 252199 w 268623"/>
                <a:gd name="connsiteY4" fmla="*/ 106759 h 268598"/>
                <a:gd name="connsiteX5" fmla="*/ 268623 w 268623"/>
                <a:gd name="connsiteY5" fmla="*/ 106759 h 268598"/>
                <a:gd name="connsiteX6" fmla="*/ 268623 w 268623"/>
                <a:gd name="connsiteY6" fmla="*/ 0 h 268598"/>
                <a:gd name="connsiteX7" fmla="*/ 162085 w 268623"/>
                <a:gd name="connsiteY7" fmla="*/ 0 h 268598"/>
                <a:gd name="connsiteX8" fmla="*/ 162085 w 268623"/>
                <a:gd name="connsiteY8" fmla="*/ 16425 h 268598"/>
                <a:gd name="connsiteX9" fmla="*/ 240365 w 268623"/>
                <a:gd name="connsiteY9" fmla="*/ 16425 h 268598"/>
                <a:gd name="connsiteX10" fmla="*/ 240446 w 268623"/>
                <a:gd name="connsiteY10" fmla="*/ 16507 h 268598"/>
                <a:gd name="connsiteX11" fmla="*/ 240422 w 268623"/>
                <a:gd name="connsiteY11" fmla="*/ 16564 h 268598"/>
                <a:gd name="connsiteX12" fmla="*/ 0 w 268623"/>
                <a:gd name="connsiteY12" fmla="*/ 256986 h 2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23" h="268598">
                  <a:moveTo>
                    <a:pt x="11612" y="268598"/>
                  </a:moveTo>
                  <a:lnTo>
                    <a:pt x="252059" y="28152"/>
                  </a:lnTo>
                  <a:cubicBezTo>
                    <a:pt x="252091" y="28120"/>
                    <a:pt x="252144" y="28120"/>
                    <a:pt x="252175" y="28152"/>
                  </a:cubicBezTo>
                  <a:cubicBezTo>
                    <a:pt x="252189" y="28168"/>
                    <a:pt x="252199" y="28188"/>
                    <a:pt x="252199" y="28209"/>
                  </a:cubicBezTo>
                  <a:lnTo>
                    <a:pt x="252199" y="106759"/>
                  </a:lnTo>
                  <a:lnTo>
                    <a:pt x="268623" y="106759"/>
                  </a:lnTo>
                  <a:lnTo>
                    <a:pt x="268623" y="0"/>
                  </a:lnTo>
                  <a:lnTo>
                    <a:pt x="162085" y="0"/>
                  </a:lnTo>
                  <a:lnTo>
                    <a:pt x="162085" y="16425"/>
                  </a:lnTo>
                  <a:lnTo>
                    <a:pt x="240365" y="16425"/>
                  </a:lnTo>
                  <a:cubicBezTo>
                    <a:pt x="240410" y="16425"/>
                    <a:pt x="240446" y="16462"/>
                    <a:pt x="240446" y="16507"/>
                  </a:cubicBezTo>
                  <a:cubicBezTo>
                    <a:pt x="240445" y="16529"/>
                    <a:pt x="240437" y="16549"/>
                    <a:pt x="240422" y="16564"/>
                  </a:cubicBezTo>
                  <a:lnTo>
                    <a:pt x="0" y="256986"/>
                  </a:lnTo>
                  <a:close/>
                </a:path>
              </a:pathLst>
            </a:custGeom>
            <a:solidFill>
              <a:schemeClr val="accent6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B84172-82C7-4FAA-940F-29E112A2E2B0}"/>
              </a:ext>
            </a:extLst>
          </p:cNvPr>
          <p:cNvSpPr txBox="1"/>
          <p:nvPr/>
        </p:nvSpPr>
        <p:spPr>
          <a:xfrm>
            <a:off x="10676793" y="646951"/>
            <a:ext cx="929054" cy="215444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800" spc="1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OVS</a:t>
            </a:r>
            <a:endParaRPr lang="pt-BR" sz="1100" spc="1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A6FA18-6889-4BF8-AF8D-A4DA8A9E7793}"/>
              </a:ext>
            </a:extLst>
          </p:cNvPr>
          <p:cNvSpPr/>
          <p:nvPr/>
        </p:nvSpPr>
        <p:spPr>
          <a:xfrm>
            <a:off x="1002322" y="0"/>
            <a:ext cx="5451232" cy="89681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i="1" spc="600" dirty="0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+mn-lt"/>
              </a:rPr>
              <a:t>Cotação Dólar</a:t>
            </a:r>
            <a:endParaRPr lang="pt-BR" sz="4400" i="1" spc="600" dirty="0">
              <a:ln w="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8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Oswaldo Vito Scarlino</dc:creator>
  <cp:lastModifiedBy>Oswaldo Vito Scarlino</cp:lastModifiedBy>
  <cp:revision>1</cp:revision>
  <dcterms:created xsi:type="dcterms:W3CDTF">2021-08-26T02:53:57Z</dcterms:created>
  <dcterms:modified xsi:type="dcterms:W3CDTF">2021-08-26T03:28:08Z</dcterms:modified>
</cp:coreProperties>
</file>