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4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11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950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59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105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39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4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6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80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70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81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8143-239F-43FC-989A-861AC99574B5}" type="datetimeFigureOut">
              <a:rPr lang="es-CO" smtClean="0"/>
              <a:t>01/08/2016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5AFD-B897-4FDA-870D-980B82689A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80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292366" y="1124744"/>
            <a:ext cx="100700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N cedula</a:t>
            </a:r>
            <a:endParaRPr lang="es-CO" dirty="0"/>
          </a:p>
        </p:txBody>
      </p:sp>
      <p:cxnSp>
        <p:nvCxnSpPr>
          <p:cNvPr id="7" name="6 Conector recto"/>
          <p:cNvCxnSpPr>
            <a:stCxn id="5" idx="2"/>
          </p:cNvCxnSpPr>
          <p:nvPr/>
        </p:nvCxnSpPr>
        <p:spPr>
          <a:xfrm flipH="1">
            <a:off x="4795869" y="1494076"/>
            <a:ext cx="1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Triángulo isósceles"/>
          <p:cNvSpPr/>
          <p:nvPr/>
        </p:nvSpPr>
        <p:spPr>
          <a:xfrm>
            <a:off x="3683668" y="1829935"/>
            <a:ext cx="2224402" cy="79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Si empleado</a:t>
            </a:r>
            <a:endParaRPr lang="es-CO" sz="1200" dirty="0"/>
          </a:p>
        </p:txBody>
      </p:sp>
      <p:cxnSp>
        <p:nvCxnSpPr>
          <p:cNvPr id="10" name="9 Conector recto de flecha"/>
          <p:cNvCxnSpPr>
            <a:stCxn id="8" idx="4"/>
            <a:endCxn id="33" idx="0"/>
          </p:cNvCxnSpPr>
          <p:nvPr/>
        </p:nvCxnSpPr>
        <p:spPr>
          <a:xfrm flipV="1">
            <a:off x="5908070" y="2578948"/>
            <a:ext cx="1418236" cy="43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8" idx="2"/>
          </p:cNvCxnSpPr>
          <p:nvPr/>
        </p:nvCxnSpPr>
        <p:spPr>
          <a:xfrm flipH="1">
            <a:off x="1403648" y="2622023"/>
            <a:ext cx="228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294694" y="2297540"/>
            <a:ext cx="71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visitante</a:t>
            </a:r>
            <a:endParaRPr lang="es-CO" sz="1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084168" y="222597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empleado</a:t>
            </a:r>
            <a:endParaRPr lang="es-CO" sz="1200" dirty="0"/>
          </a:p>
        </p:txBody>
      </p:sp>
      <p:sp>
        <p:nvSpPr>
          <p:cNvPr id="15" name="14 Triángulo isósceles"/>
          <p:cNvSpPr/>
          <p:nvPr/>
        </p:nvSpPr>
        <p:spPr>
          <a:xfrm>
            <a:off x="103286" y="3449419"/>
            <a:ext cx="1548172" cy="5999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 smtClean="0"/>
              <a:t>Si entra o sale</a:t>
            </a:r>
            <a:endParaRPr lang="es-CO" sz="800" dirty="0"/>
          </a:p>
        </p:txBody>
      </p:sp>
      <p:cxnSp>
        <p:nvCxnSpPr>
          <p:cNvPr id="17" name="16 Conector recto de flecha"/>
          <p:cNvCxnSpPr>
            <a:stCxn id="15" idx="2"/>
          </p:cNvCxnSpPr>
          <p:nvPr/>
        </p:nvCxnSpPr>
        <p:spPr>
          <a:xfrm>
            <a:off x="103286" y="4049415"/>
            <a:ext cx="0" cy="599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dondear rectángulo de esquina diagonal"/>
          <p:cNvSpPr/>
          <p:nvPr/>
        </p:nvSpPr>
        <p:spPr>
          <a:xfrm>
            <a:off x="35131" y="4461011"/>
            <a:ext cx="936469" cy="2880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Mensaje</a:t>
            </a:r>
            <a:endParaRPr lang="es-CO" sz="1000" dirty="0"/>
          </a:p>
        </p:txBody>
      </p:sp>
      <p:sp>
        <p:nvSpPr>
          <p:cNvPr id="19" name="18 Rectángulo"/>
          <p:cNvSpPr/>
          <p:nvPr/>
        </p:nvSpPr>
        <p:spPr>
          <a:xfrm>
            <a:off x="317928" y="2502978"/>
            <a:ext cx="1080120" cy="48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Donde va(dependencia)</a:t>
            </a:r>
            <a:endParaRPr lang="es-CO" sz="1000" dirty="0"/>
          </a:p>
        </p:txBody>
      </p:sp>
      <p:cxnSp>
        <p:nvCxnSpPr>
          <p:cNvPr id="21" name="20 Conector recto de flecha"/>
          <p:cNvCxnSpPr>
            <a:stCxn id="19" idx="2"/>
            <a:endCxn id="15" idx="0"/>
          </p:cNvCxnSpPr>
          <p:nvPr/>
        </p:nvCxnSpPr>
        <p:spPr>
          <a:xfrm>
            <a:off x="857988" y="2992569"/>
            <a:ext cx="19384" cy="45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104462" y="539388"/>
            <a:ext cx="484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Prerrequisito: visitante debe registrarse por 1 vez.</a:t>
            </a:r>
            <a:endParaRPr lang="es-CO" dirty="0"/>
          </a:p>
        </p:txBody>
      </p:sp>
      <p:sp>
        <p:nvSpPr>
          <p:cNvPr id="26" name="25 Redondear rectángulo de esquina diagonal"/>
          <p:cNvSpPr/>
          <p:nvPr/>
        </p:nvSpPr>
        <p:spPr>
          <a:xfrm>
            <a:off x="1547664" y="4409454"/>
            <a:ext cx="1224136" cy="2880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Error!.</a:t>
            </a:r>
            <a:endParaRPr lang="es-CO" sz="1000" dirty="0"/>
          </a:p>
        </p:txBody>
      </p:sp>
      <p:cxnSp>
        <p:nvCxnSpPr>
          <p:cNvPr id="28" name="27 Conector recto de flecha"/>
          <p:cNvCxnSpPr>
            <a:stCxn id="15" idx="4"/>
          </p:cNvCxnSpPr>
          <p:nvPr/>
        </p:nvCxnSpPr>
        <p:spPr>
          <a:xfrm>
            <a:off x="1651458" y="4049415"/>
            <a:ext cx="0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26" idx="3"/>
            <a:endCxn id="5" idx="1"/>
          </p:cNvCxnSpPr>
          <p:nvPr/>
        </p:nvCxnSpPr>
        <p:spPr>
          <a:xfrm rot="5400000" flipH="1" flipV="1">
            <a:off x="1676027" y="1793115"/>
            <a:ext cx="3100044" cy="21326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Triángulo isósceles"/>
          <p:cNvSpPr/>
          <p:nvPr/>
        </p:nvSpPr>
        <p:spPr>
          <a:xfrm>
            <a:off x="6336196" y="2578948"/>
            <a:ext cx="1980220" cy="4900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si fecha acceso es verdad</a:t>
            </a:r>
            <a:endParaRPr lang="es-CO" sz="1000" dirty="0"/>
          </a:p>
        </p:txBody>
      </p:sp>
      <p:cxnSp>
        <p:nvCxnSpPr>
          <p:cNvPr id="39" name="38 Conector recto de flecha"/>
          <p:cNvCxnSpPr>
            <a:stCxn id="33" idx="4"/>
          </p:cNvCxnSpPr>
          <p:nvPr/>
        </p:nvCxnSpPr>
        <p:spPr>
          <a:xfrm>
            <a:off x="8316416" y="3068960"/>
            <a:ext cx="0" cy="380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2411760" y="30689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cxnSp>
        <p:nvCxnSpPr>
          <p:cNvPr id="42" name="41 Conector recto de flecha"/>
          <p:cNvCxnSpPr>
            <a:endCxn id="15" idx="0"/>
          </p:cNvCxnSpPr>
          <p:nvPr/>
        </p:nvCxnSpPr>
        <p:spPr>
          <a:xfrm flipH="1">
            <a:off x="877372" y="3449419"/>
            <a:ext cx="7439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>
            <a:stCxn id="33" idx="2"/>
          </p:cNvCxnSpPr>
          <p:nvPr/>
        </p:nvCxnSpPr>
        <p:spPr>
          <a:xfrm>
            <a:off x="6336196" y="3068960"/>
            <a:ext cx="0" cy="680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6068144" y="28594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58" name="57 Triángulo isósceles"/>
          <p:cNvSpPr/>
          <p:nvPr/>
        </p:nvSpPr>
        <p:spPr>
          <a:xfrm>
            <a:off x="5651689" y="3749416"/>
            <a:ext cx="1369013" cy="4800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Si festivo</a:t>
            </a:r>
            <a:endParaRPr lang="es-CO" sz="900" dirty="0"/>
          </a:p>
        </p:txBody>
      </p:sp>
      <p:cxnSp>
        <p:nvCxnSpPr>
          <p:cNvPr id="60" name="59 Conector recto de flecha"/>
          <p:cNvCxnSpPr>
            <a:stCxn id="58" idx="2"/>
          </p:cNvCxnSpPr>
          <p:nvPr/>
        </p:nvCxnSpPr>
        <p:spPr>
          <a:xfrm>
            <a:off x="5651689" y="4229434"/>
            <a:ext cx="0" cy="231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Triángulo isósceles"/>
          <p:cNvSpPr/>
          <p:nvPr/>
        </p:nvSpPr>
        <p:spPr>
          <a:xfrm>
            <a:off x="4857462" y="4457407"/>
            <a:ext cx="1538016" cy="480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Si hay permiso</a:t>
            </a:r>
            <a:endParaRPr lang="es-CO" sz="1000" dirty="0"/>
          </a:p>
        </p:txBody>
      </p:sp>
      <p:sp>
        <p:nvSpPr>
          <p:cNvPr id="62" name="61 Triángulo isósceles"/>
          <p:cNvSpPr/>
          <p:nvPr/>
        </p:nvSpPr>
        <p:spPr>
          <a:xfrm>
            <a:off x="3389288" y="5337212"/>
            <a:ext cx="1487274" cy="4811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Si incidente sin cerrar</a:t>
            </a:r>
            <a:endParaRPr lang="es-CO" sz="900" dirty="0"/>
          </a:p>
        </p:txBody>
      </p:sp>
      <p:sp>
        <p:nvSpPr>
          <p:cNvPr id="63" name="62 Triángulo isósceles"/>
          <p:cNvSpPr/>
          <p:nvPr/>
        </p:nvSpPr>
        <p:spPr>
          <a:xfrm>
            <a:off x="4113825" y="4977172"/>
            <a:ext cx="1487274" cy="3600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Si horario</a:t>
            </a:r>
            <a:endParaRPr lang="es-CO" sz="900" dirty="0"/>
          </a:p>
        </p:txBody>
      </p:sp>
      <p:sp>
        <p:nvSpPr>
          <p:cNvPr id="64" name="63 Rectángulo"/>
          <p:cNvSpPr/>
          <p:nvPr/>
        </p:nvSpPr>
        <p:spPr>
          <a:xfrm>
            <a:off x="2840082" y="6237312"/>
            <a:ext cx="106631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Mensaje</a:t>
            </a:r>
            <a:endParaRPr lang="es-CO" sz="1000" dirty="0"/>
          </a:p>
        </p:txBody>
      </p:sp>
      <p:sp>
        <p:nvSpPr>
          <p:cNvPr id="65" name="64 Rectángulo"/>
          <p:cNvSpPr/>
          <p:nvPr/>
        </p:nvSpPr>
        <p:spPr>
          <a:xfrm>
            <a:off x="5095540" y="6068144"/>
            <a:ext cx="78889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Incidencia Previa</a:t>
            </a:r>
            <a:endParaRPr lang="es-CO" sz="1000" dirty="0"/>
          </a:p>
        </p:txBody>
      </p:sp>
      <p:cxnSp>
        <p:nvCxnSpPr>
          <p:cNvPr id="68" name="67 Conector recto de flecha"/>
          <p:cNvCxnSpPr/>
          <p:nvPr/>
        </p:nvCxnSpPr>
        <p:spPr>
          <a:xfrm>
            <a:off x="3563888" y="5818348"/>
            <a:ext cx="0" cy="418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5148064" y="5337212"/>
            <a:ext cx="0" cy="73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>
            <a:off x="5796136" y="4937564"/>
            <a:ext cx="0" cy="113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>
            <a:off x="6897211" y="4229434"/>
            <a:ext cx="0" cy="747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Rectángulo"/>
          <p:cNvSpPr/>
          <p:nvPr/>
        </p:nvSpPr>
        <p:spPr>
          <a:xfrm>
            <a:off x="6567132" y="4982294"/>
            <a:ext cx="9071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Mensaje</a:t>
            </a:r>
            <a:endParaRPr lang="es-CO" sz="9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4878050" y="5502854"/>
            <a:ext cx="2098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/>
              <a:t>Si llega tarde ya sea horario trabajo o permiso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3082465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oswaldpale</dc:creator>
  <cp:lastModifiedBy>oswaldpale</cp:lastModifiedBy>
  <cp:revision>3</cp:revision>
  <dcterms:created xsi:type="dcterms:W3CDTF">2016-08-01T20:29:03Z</dcterms:created>
  <dcterms:modified xsi:type="dcterms:W3CDTF">2016-08-01T20:59:09Z</dcterms:modified>
</cp:coreProperties>
</file>