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6" r:id="rId6"/>
    <p:sldId id="260" r:id="rId7"/>
    <p:sldId id="265" r:id="rId8"/>
    <p:sldId id="263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137827-A445-4735-A05C-BA2ED20E9813}">
          <p14:sldIdLst>
            <p14:sldId id="256"/>
            <p14:sldId id="258"/>
            <p14:sldId id="259"/>
            <p14:sldId id="261"/>
            <p14:sldId id="266"/>
            <p14:sldId id="260"/>
            <p14:sldId id="265"/>
            <p14:sldId id="263"/>
            <p14:sldId id="264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99" autoAdjust="0"/>
    <p:restoredTop sz="94660"/>
  </p:normalViewPr>
  <p:slideViewPr>
    <p:cSldViewPr>
      <p:cViewPr>
        <p:scale>
          <a:sx n="90" d="100"/>
          <a:sy n="90" d="100"/>
        </p:scale>
        <p:origin x="-224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54F2-F73E-4793-B8FE-617A45B15095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9838-8F0F-4A2B-9B06-81A8536F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6 - Quantum Mechanics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McIntyre and Nick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13171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The particle undergoes no forces within the region</a:t>
                </a:r>
              </a:p>
              <a:p>
                <a:r>
                  <a:rPr lang="en-US" sz="2800" dirty="0" smtClean="0"/>
                  <a:t>The potential will be fixed and therefore not depend on time, allowing for the use of Schrodinger’s time-independent wave equation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            (13)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13171"/>
                <a:ext cx="8229600" cy="4525963"/>
              </a:xfrm>
              <a:blipFill rotWithShape="1">
                <a:blip r:embed="rId2"/>
                <a:stretch>
                  <a:fillRect l="-1259" t="-121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3002639" cy="29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            (14)</a:t>
                </a:r>
                <a:endParaRPr lang="en-US" sz="2800" dirty="0"/>
              </a:p>
              <a:p>
                <a:r>
                  <a:rPr lang="en-US" sz="2800" dirty="0" smtClean="0"/>
                  <a:t>Rearranging with V=0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𝑚𝐸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 smtClean="0"/>
                  <a:t> we obtain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mE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           (15)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:r>
                  <a:rPr lang="en-US" sz="2800" dirty="0" smtClean="0"/>
                  <a:t> solution to this second-order differential equation that is in agreement with the 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sz="2800" dirty="0" smtClean="0"/>
                  <a:t> discussed earlier is given to be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𝑘𝑥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𝑘𝑥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 smtClean="0"/>
                  <a:t>                (16)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r="-1481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0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𝑘𝑥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𝑘𝑥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                              (17)</a:t>
                </a:r>
                <a:endParaRPr lang="en-US" dirty="0"/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dirty="0" smtClean="0"/>
                  <a:t> must be continuous,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at both x=0 and x=L (the boundaries).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func>
                      </m:e>
                    </m:func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implies B = 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This implies that either A=0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  ⇒  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=1, 2, 3,…</m:t>
                    </m:r>
                  </m:oMath>
                </a14:m>
                <a:r>
                  <a:rPr lang="en-US" dirty="0" smtClean="0"/>
                  <a:t>       (18)</a:t>
                </a:r>
              </a:p>
              <a:p>
                <a:r>
                  <a:rPr lang="en-US" dirty="0" smtClean="0"/>
                  <a:t>Normalizing this wave function on the bounds 0 to L yields a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2/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L</m:t>
                        </m:r>
                      </m:e>
                    </m:rad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=1,2,3,…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Standing wave, time-independent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Square-Well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,       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=1,2,3,…</m:t>
                    </m:r>
                  </m:oMath>
                </a14:m>
                <a:r>
                  <a:rPr lang="en-US" dirty="0" smtClean="0"/>
                  <a:t>                    (19)</a:t>
                </a:r>
              </a:p>
              <a:p>
                <a:r>
                  <a:rPr lang="en-US" dirty="0" smtClean="0"/>
                  <a:t>The energy levels are quantized by quantum number n.</a:t>
                </a:r>
              </a:p>
              <a:p>
                <a:r>
                  <a:rPr lang="en-US" dirty="0" smtClean="0"/>
                  <a:t>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0 because 0 energy would imply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yielding no physical meaning.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 to infinite except the potential is no longer infinity outside of the region 0 &lt; x &lt; L</a:t>
                </a:r>
              </a:p>
              <a:p>
                <a:r>
                  <a:rPr lang="en-US" dirty="0" smtClean="0"/>
                  <a:t>Thus,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≤0</m:t>
                          </m:r>
                        </m:e>
                      </m:mr>
                      <m:m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0&lt;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&lt;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𝐿</m:t>
                          </m:r>
                        </m:e>
                      </m:mr>
                      <m:m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≥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𝐿</m:t>
                          </m:r>
                        </m:e>
                      </m:mr>
                    </m:m>
                  </m:oMath>
                </a14:m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𝑒𝑔𝑖𝑜𝑛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𝐼</m:t>
                          </m:r>
                        </m:e>
                      </m:mr>
                      <m:m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𝑅𝑒𝑔𝑖𝑜𝑛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𝐼𝐼</m:t>
                          </m:r>
                        </m:e>
                      </m:mr>
                      <m:m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𝑅𝑒𝑔𝑖𝑜𝑛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𝐼𝐼𝐼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particle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Classically, this particle cannot overcome the potential barrier and is trapped inside the well</a:t>
                </a:r>
              </a:p>
              <a:p>
                <a:r>
                  <a:rPr lang="en-US" dirty="0" smtClean="0"/>
                  <a:t>We will use Schrodinger’s time-independent equation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for regions outside the well.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Ψ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   regions I, III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1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Ψ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      regions I, III</a:t>
                </a:r>
              </a:p>
              <a:p>
                <a:r>
                  <a:rPr lang="en-US" dirty="0" smtClean="0"/>
                  <a:t>Rewriting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a constant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solutions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      region 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𝐼𝐼𝐼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  region III,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9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Square-Well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Again, the wave equation for region II where the potential V is zero is given as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                    (20)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and can be written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𝑖𝑘𝑥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𝑖𝑘𝑥</m:t>
                        </m:r>
                      </m:sup>
                    </m:sSup>
                  </m:oMath>
                </a14:m>
                <a:r>
                  <a:rPr lang="en-US" dirty="0" smtClean="0"/>
                  <a:t>     region II, </a:t>
                </a:r>
                <a:r>
                  <a:rPr lang="en-US" i="1" dirty="0" smtClean="0"/>
                  <a:t>0 &lt; x &lt; 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0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Square-Well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order to satisfy the wave equation properties discussed earlier, and for the wave to be single valued,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𝐼𝐼</m:t>
                        </m:r>
                      </m:sub>
                    </m:sSub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𝐼𝐼𝐼</m:t>
                        </m:r>
                      </m:sub>
                    </m:sSub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gives quantized energy levels again</a:t>
                </a:r>
              </a:p>
              <a:p>
                <a:r>
                  <a:rPr lang="en-US" dirty="0"/>
                  <a:t>This limits the energy levels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Differing from classical, this results in a finite probability that the particle will be outside of the well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Disagreement of quantum theory interpretation among different physicists</a:t>
            </a:r>
          </a:p>
          <a:p>
            <a:r>
              <a:rPr lang="en-US" dirty="0" smtClean="0"/>
              <a:t>Two solutions proposed:</a:t>
            </a:r>
          </a:p>
          <a:p>
            <a:pPr lvl="1"/>
            <a:r>
              <a:rPr lang="en-US" dirty="0" smtClean="0"/>
              <a:t>Werner Heisenberg: Matrix formulation of quantum mechanics</a:t>
            </a:r>
          </a:p>
          <a:p>
            <a:pPr lvl="1"/>
            <a:r>
              <a:rPr lang="en-US" dirty="0" smtClean="0"/>
              <a:t>Erwin Schrodinger: Wave mechanics similar to mathematical of classical wave descriptions</a:t>
            </a:r>
          </a:p>
          <a:p>
            <a:r>
              <a:rPr lang="en-US" dirty="0" smtClean="0"/>
              <a:t>Paul Dirac and Schrodinger later showed that the two proposed solutions are identical, just different in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Three-Dimensional Infinite-Potential Well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can be applied as the momentum operator using three dimensions to give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Degeneracy, three wave functions for the first excited state with same energy.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Harmonic Oscillators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Simple harmonic motion can be found and applied in quantum mechanics through observation of diatomic molecules and phonons in crystal lattices.</a:t>
                </a:r>
                <a:endParaRPr lang="en-US" dirty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a lattice, the force on each atom is dependent on their distance x and the equilibrium distance x0.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lowest </a:t>
                </a:r>
                <a:r>
                  <a:rPr lang="en-US" dirty="0" smtClean="0"/>
                  <a:t>potential </a:t>
                </a:r>
                <a:r>
                  <a:rPr lang="en-US" dirty="0"/>
                  <a:t>is then given by</a:t>
                </a:r>
                <a:r>
                  <a:rPr lang="en-US" dirty="0" smtClean="0"/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         (21)</a:t>
                </a:r>
                <a:endParaRPr lang="en-US" dirty="0"/>
              </a:p>
              <a:p>
                <a:pPr marL="0" indent="0" fontAlgn="base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5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Harmonic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energy levels of </a:t>
                </a:r>
                <a:r>
                  <a:rPr lang="en-US" dirty="0" smtClean="0"/>
                  <a:t>SHO </a:t>
                </a:r>
                <a:r>
                  <a:rPr lang="en-US" dirty="0"/>
                  <a:t>are given by: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ℏ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 smtClean="0"/>
                  <a:t>                        (22)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represents the ground state energy which is also known as the zero point </a:t>
                </a:r>
                <a:r>
                  <a:rPr lang="en-US" dirty="0" smtClean="0"/>
                  <a:t>energy and is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uncertainty principle is the reason why the ground state energy isn’t zero and is known as the Heisenberg </a:t>
                </a:r>
                <a:r>
                  <a:rPr lang="en-US" dirty="0" smtClean="0"/>
                  <a:t>limit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55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and Tunneling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 particle, with energy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,traveling at a box with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will interact by either reflecting off the box or transmitting through it. </a:t>
                </a:r>
              </a:p>
              <a:p>
                <a:r>
                  <a:rPr lang="en-US" dirty="0" smtClean="0"/>
                  <a:t>In quantum mechanics, when </a:t>
                </a:r>
                <a:r>
                  <a:rPr lang="en-US" i="1" dirty="0" smtClean="0"/>
                  <a:t>E≫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then almost total transmission occurs. When E≪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almost total reflection will occur. </a:t>
                </a:r>
                <a:endParaRPr lang="en-US" dirty="0"/>
              </a:p>
              <a:p>
                <a:r>
                  <a:rPr lang="en-US" dirty="0"/>
                  <a:t>The probability of reflection occurring and transmission occurring needs to add up to 1.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=1)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103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27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and Tunneling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85" y="1663890"/>
            <a:ext cx="521394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and Tunneling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probability of Transmission occurring when </a:t>
                </a:r>
                <a:r>
                  <a:rPr lang="en-US" i="1" dirty="0"/>
                  <a:t>E</a:t>
                </a:r>
                <a:r>
                  <a:rPr lang="en-US" i="1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shown by:</a:t>
                </a:r>
              </a:p>
              <a:p>
                <a:pPr marL="0" indent="0" algn="r">
                  <a:buNone/>
                </a:pPr>
                <a:r>
                  <a:rPr lang="en-US" dirty="0" smtClean="0"/>
                  <a:t>(23)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i="1" dirty="0"/>
                  <a:t>E</a:t>
                </a:r>
                <a:r>
                  <a:rPr lang="en-US" i="1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</a:p>
              <a:p>
                <a:pPr algn="r"/>
                <a:endParaRPr lang="en-US" dirty="0" smtClean="0"/>
              </a:p>
              <a:p>
                <a:pPr marL="0" indent="0" algn="r"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24)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 this case, there is a small probability that the particle will pass through the greater potential. This is known as tunneling.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90" y="1905000"/>
            <a:ext cx="4279710" cy="1115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21" y="3428999"/>
            <a:ext cx="4141989" cy="11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6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and Tunneling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also cases in which the potential barrier can be negative. </a:t>
            </a:r>
          </a:p>
          <a:p>
            <a:r>
              <a:rPr lang="en-US" dirty="0" smtClean="0"/>
              <a:t>In this case, transmission and reflection could both occur, but the wavelength within the barrier would decrease</a:t>
            </a:r>
          </a:p>
          <a:p>
            <a:r>
              <a:rPr lang="en-US" dirty="0" smtClean="0"/>
              <a:t>At certain widths, the negative potential could cause the incident waves to move in or out of phase. </a:t>
            </a:r>
          </a:p>
          <a:p>
            <a:pPr lvl="1"/>
            <a:r>
              <a:rPr lang="en-US" dirty="0" smtClean="0"/>
              <a:t>This can cause a more complete transmission or reflection</a:t>
            </a:r>
          </a:p>
          <a:p>
            <a:pPr lvl="1"/>
            <a:r>
              <a:rPr lang="en-US" dirty="0" smtClean="0"/>
              <a:t>Out of phase waves could cause cancellation of the wave within the barrier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646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Particle Decay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Elements heavier than lead experience alpha particle decay</a:t>
            </a:r>
          </a:p>
          <a:p>
            <a:r>
              <a:rPr lang="en-US" dirty="0" smtClean="0"/>
              <a:t>Alpha particles within the nucleus of these atoms experience “attractive nuclear force as well as the repulsive Coulomb force.”</a:t>
            </a:r>
          </a:p>
          <a:p>
            <a:r>
              <a:rPr lang="en-US" dirty="0" smtClean="0"/>
              <a:t>This creates a situation similar to the square well potential and some alpha particles can escape the nucleus through tunneling</a:t>
            </a:r>
          </a:p>
          <a:p>
            <a:r>
              <a:rPr lang="en-US" dirty="0" smtClean="0"/>
              <a:t>This explains the wide range of emissions of alpha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Schrodinger Wave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 wave function was suggested to describe the motion of de Broglie’s wave theory for particles</a:t>
            </a:r>
          </a:p>
          <a:p>
            <a:r>
              <a:rPr lang="en-US" sz="2800" dirty="0" smtClean="0"/>
              <a:t>Schrodinger Wave Equation (Time-Dependent, one dimension):</a:t>
            </a:r>
          </a:p>
          <a:p>
            <a:pPr marL="457200" lvl="1" indent="0" algn="r">
              <a:buNone/>
            </a:pPr>
            <a:r>
              <a:rPr lang="en-US" dirty="0" smtClean="0"/>
              <a:t>(1)</a:t>
            </a:r>
          </a:p>
          <a:p>
            <a:endParaRPr lang="en-US" dirty="0"/>
          </a:p>
          <a:p>
            <a:r>
              <a:rPr lang="en-US" sz="2800" dirty="0" smtClean="0"/>
              <a:t>Schrodinger Wave Equation( Time- Independent):</a:t>
            </a:r>
          </a:p>
          <a:p>
            <a:pPr marL="0" indent="0" algn="r">
              <a:buNone/>
            </a:pPr>
            <a:r>
              <a:rPr lang="en-US" sz="2800" dirty="0" smtClean="0"/>
              <a:t>(2)</a:t>
            </a:r>
          </a:p>
          <a:p>
            <a:endParaRPr lang="en-US" sz="2800" dirty="0"/>
          </a:p>
          <a:p>
            <a:r>
              <a:rPr lang="en-US" sz="2800" dirty="0" smtClean="0"/>
              <a:t>Similar to Classical except it depends on first-order derivate of time</a:t>
            </a:r>
          </a:p>
          <a:p>
            <a:r>
              <a:rPr lang="en-US" sz="2800" dirty="0" smtClean="0"/>
              <a:t>Position, energy and momentum can’t be know exactly or at the same time. The uncertainty principle needs to be considered as well as probability.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05" y="2514600"/>
            <a:ext cx="3962400" cy="757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46" y="3556299"/>
            <a:ext cx="402771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Schrodinger Wave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dirty="0" smtClean="0">
                    <a:latin typeface="Cambria Math" panose="02040503050406030204" pitchFamily="18" charset="0"/>
                  </a:rPr>
                  <a:t>Wave Equation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000" b="0" i="0" dirty="0" smtClean="0">
                    <a:latin typeface="Cambria Math" panose="02040503050406030204" pitchFamily="18" charset="0"/>
                  </a:rPr>
                  <a:t>                                             (3)</a:t>
                </a:r>
              </a:p>
              <a:p>
                <a:r>
                  <a:rPr lang="en-US" sz="2800" b="0" i="0" dirty="0" smtClean="0">
                    <a:latin typeface="Cambria Math" panose="02040503050406030204" pitchFamily="18" charset="0"/>
                  </a:rPr>
                  <a:t>General form of the wave equation in one-dimension: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/>
                  <a:t>                (4)</a:t>
                </a:r>
              </a:p>
              <a:p>
                <a:r>
                  <a:rPr lang="en-US" sz="2800" dirty="0" smtClean="0"/>
                  <a:t>The Schrodinger equation is constrained by the following boundary conditions:</a:t>
                </a:r>
              </a:p>
              <a:p>
                <a:pPr lvl="1"/>
                <a:r>
                  <a:rPr lang="en-US" sz="2400" dirty="0" smtClean="0"/>
                  <a:t>1.) Finite everywhere</a:t>
                </a:r>
              </a:p>
              <a:p>
                <a:pPr lvl="1"/>
                <a:r>
                  <a:rPr lang="en-US" sz="2400" dirty="0" smtClean="0"/>
                  <a:t>2.)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2400" dirty="0" smtClean="0"/>
                  <a:t> is single valued</a:t>
                </a:r>
              </a:p>
              <a:p>
                <a:pPr lvl="1"/>
                <a:r>
                  <a:rPr lang="en-US" sz="2400" dirty="0" smtClean="0"/>
                  <a:t>3.)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 smtClean="0"/>
                  <a:t> are continuous for finite potentials (to satisfy 2.)</a:t>
                </a:r>
              </a:p>
              <a:p>
                <a:pPr lvl="1"/>
                <a:r>
                  <a:rPr lang="en-US" sz="2400" dirty="0" smtClean="0"/>
                  <a:t>4.) To normalize,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2400" dirty="0" smtClean="0"/>
                  <a:t> must approach 0 as x approaches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Schrodinger Wave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Potential doesn’t explicitly depend on time in all cases</a:t>
                </a:r>
              </a:p>
              <a:p>
                <a:r>
                  <a:rPr lang="en-US" dirty="0" smtClean="0"/>
                  <a:t>Time and position dependence can be separated in Schrodinger’s wave equation: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                     (5)</a:t>
                </a:r>
              </a:p>
              <a:p>
                <a:r>
                  <a:rPr lang="en-US" dirty="0" smtClean="0"/>
                  <a:t>Inserting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into the time dependent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          </m:t>
                    </m:r>
                  </m:oMath>
                </a14:m>
                <a:r>
                  <a:rPr lang="en-US" dirty="0" smtClean="0"/>
                  <a:t>(6)</a:t>
                </a:r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of Wave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Wave equations can be used to find the probable values of the particles position, energy, momentum, etc.</a:t>
            </a:r>
          </a:p>
          <a:p>
            <a:r>
              <a:rPr lang="en-US" sz="2800" dirty="0" smtClean="0"/>
              <a:t>Before finding the probability, the wave function needs to be normalized</a:t>
            </a:r>
          </a:p>
          <a:p>
            <a:pPr marL="0" indent="0" algn="r">
              <a:buNone/>
            </a:pPr>
            <a:r>
              <a:rPr lang="en-US" sz="2800" dirty="0" smtClean="0"/>
              <a:t>(7)</a:t>
            </a:r>
          </a:p>
          <a:p>
            <a:endParaRPr lang="en-US" sz="2800" dirty="0"/>
          </a:p>
          <a:p>
            <a:r>
              <a:rPr lang="en-US" sz="2800" dirty="0" smtClean="0"/>
              <a:t>A normalized wave function can then be plugged in the following equation:</a:t>
            </a:r>
          </a:p>
          <a:p>
            <a:pPr marL="0" indent="0" algn="r">
              <a:buNone/>
            </a:pPr>
            <a:r>
              <a:rPr lang="en-US" sz="2800" dirty="0" smtClean="0"/>
              <a:t>(8)</a:t>
            </a:r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733800"/>
            <a:ext cx="2839872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18" y="5522728"/>
            <a:ext cx="200464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wave functions, we can predict the average value of a given quantity of measurements. This is called the expectation value.</a:t>
            </a:r>
          </a:p>
          <a:p>
            <a:r>
              <a:rPr lang="en-US" dirty="0" smtClean="0"/>
              <a:t>For a normalized wave function, the expected value for position is given by: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 smtClean="0"/>
              <a:t>(9)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4" y="5029200"/>
            <a:ext cx="5734851" cy="12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for the expected value of momentum, &lt;p&gt;, is:</a:t>
            </a:r>
          </a:p>
          <a:p>
            <a:pPr marL="0" indent="0" algn="r">
              <a:buNone/>
            </a:pPr>
            <a:r>
              <a:rPr lang="en-US" dirty="0" smtClean="0"/>
              <a:t>(10)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energy &lt;E&gt;:</a:t>
            </a:r>
          </a:p>
          <a:p>
            <a:pPr marL="0" indent="0" algn="r">
              <a:buNone/>
            </a:pPr>
            <a:r>
              <a:rPr lang="en-US" dirty="0" smtClean="0"/>
              <a:t>(11)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6" y="2667000"/>
            <a:ext cx="4334480" cy="857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23" y="4384158"/>
            <a:ext cx="409632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Square-Well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13171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Consider a particle contained within the boundaries of infinitely hard walls that are a distance </a:t>
                </a:r>
                <a:r>
                  <a:rPr lang="en-US" sz="2800" i="1" dirty="0" smtClean="0"/>
                  <a:t>L</a:t>
                </a:r>
                <a:r>
                  <a:rPr lang="en-US" sz="2800" dirty="0" smtClean="0"/>
                  <a:t> apart. </a:t>
                </a:r>
              </a:p>
              <a:p>
                <a:r>
                  <a:rPr lang="en-US" sz="2800" dirty="0" smtClean="0"/>
                  <a:t>The potential of the walls extends upwards infinitely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and can be expressed as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∞       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≤0,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0            0&lt;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                    </m:t>
                    </m:r>
                  </m:oMath>
                </a14:m>
                <a:r>
                  <a:rPr lang="en-US" sz="2800" dirty="0" smtClean="0"/>
                  <a:t>(12)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13171"/>
                <a:ext cx="8229600" cy="4525963"/>
              </a:xfrm>
              <a:blipFill rotWithShape="1">
                <a:blip r:embed="rId2"/>
                <a:stretch>
                  <a:fillRect l="-1259" t="-121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3002639" cy="29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1927</Words>
  <Application>Microsoft Office PowerPoint</Application>
  <PresentationFormat>On-screen Show (4:3)</PresentationFormat>
  <Paragraphs>155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Chapter 6 - Quantum Mechanics II</vt:lpstr>
      <vt:lpstr>Quantum Theory</vt:lpstr>
      <vt:lpstr>Schrodinger Wave Equation</vt:lpstr>
      <vt:lpstr>Schrodinger Wave Equation</vt:lpstr>
      <vt:lpstr>Schrodinger Wave Equation</vt:lpstr>
      <vt:lpstr>Normalization of Wave Function</vt:lpstr>
      <vt:lpstr>Expectation Value</vt:lpstr>
      <vt:lpstr>Expectation Value</vt:lpstr>
      <vt:lpstr>Infinite Square-Well Potential</vt:lpstr>
      <vt:lpstr>Infinite Square-Well Potential</vt:lpstr>
      <vt:lpstr>Infinite Square-Well Potential</vt:lpstr>
      <vt:lpstr>Infinite Square-Well Potential</vt:lpstr>
      <vt:lpstr>Infinite Square-Well Potential</vt:lpstr>
      <vt:lpstr>Infinite Square-Well Potential</vt:lpstr>
      <vt:lpstr>Finite Square-Well Potential</vt:lpstr>
      <vt:lpstr>Finite Square-Well Potential</vt:lpstr>
      <vt:lpstr>Finite Square-Well Potential</vt:lpstr>
      <vt:lpstr>Finite Square-Well Potential</vt:lpstr>
      <vt:lpstr>Finite Square-Well Potential</vt:lpstr>
      <vt:lpstr>Three-Dimensional Infinite-Potential Well</vt:lpstr>
      <vt:lpstr>Simple Harmonic Oscillators </vt:lpstr>
      <vt:lpstr>Simple Harmonic Motion</vt:lpstr>
      <vt:lpstr>Barriers and Tunneling</vt:lpstr>
      <vt:lpstr>Barriers and Tunneling</vt:lpstr>
      <vt:lpstr>Barriers and Tunneling</vt:lpstr>
      <vt:lpstr>Barriers and Tunneling</vt:lpstr>
      <vt:lpstr>Alpha Particle Decay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6 - Quantum Mechanics II</dc:title>
  <dc:creator>Nick</dc:creator>
  <cp:lastModifiedBy>Dylan M</cp:lastModifiedBy>
  <cp:revision>66</cp:revision>
  <dcterms:created xsi:type="dcterms:W3CDTF">2015-01-27T20:44:31Z</dcterms:created>
  <dcterms:modified xsi:type="dcterms:W3CDTF">2015-01-29T05:52:57Z</dcterms:modified>
</cp:coreProperties>
</file>