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9" r:id="rId9"/>
    <p:sldId id="270" r:id="rId10"/>
    <p:sldId id="271" r:id="rId11"/>
    <p:sldId id="272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13" autoAdjust="0"/>
  </p:normalViewPr>
  <p:slideViewPr>
    <p:cSldViewPr>
      <p:cViewPr varScale="1">
        <p:scale>
          <a:sx n="112" d="100"/>
          <a:sy n="112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91A59-2ABB-4951-896D-BF3C2566984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3E504-4724-4230-ADA4-302AB2103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5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Intuition of delta-function</a:t>
            </a:r>
          </a:p>
          <a:p>
            <a:r>
              <a:rPr lang="en-US" dirty="0" smtClean="0"/>
              <a:t>Bound</a:t>
            </a:r>
            <a:r>
              <a:rPr lang="en-US" baseline="0" dirty="0" smtClean="0"/>
              <a:t> states of position in an infinite potential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3E504-4724-4230-ADA4-302AB21039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7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en-US" baseline="0" dirty="0" smtClean="0"/>
              <a:t> is real and positive since E is negative for the bound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3E504-4724-4230-ADA4-302AB21039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65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x values approaching</a:t>
            </a:r>
            <a:r>
              <a:rPr lang="en-US" baseline="0" dirty="0" smtClean="0"/>
              <a:t> –infinity, the left term nears infinity. Thus A is chosen to be 0. The same occurs to the other side for x &gt;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3E504-4724-4230-ADA4-302AB21039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4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B458C-635C-40A3-9317-4E4E76A2DD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2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B458C-635C-40A3-9317-4E4E76A2DD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39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use the delta </a:t>
            </a:r>
            <a:r>
              <a:rPr lang="en-US" dirty="0" err="1" smtClean="0"/>
              <a:t>dirac</a:t>
            </a:r>
            <a:r>
              <a:rPr lang="en-US" dirty="0" smtClean="0"/>
              <a:t> function</a:t>
            </a:r>
            <a:r>
              <a:rPr lang="en-US" baseline="0" dirty="0" smtClean="0"/>
              <a:t> to determine the discontinuity </a:t>
            </a:r>
          </a:p>
          <a:p>
            <a:r>
              <a:rPr lang="en-US" baseline="0" dirty="0" smtClean="0"/>
              <a:t>Schrodinger equations</a:t>
            </a:r>
          </a:p>
          <a:p>
            <a:r>
              <a:rPr lang="en-US" baseline="0" dirty="0" err="1" smtClean="0"/>
              <a:t>Bottomline</a:t>
            </a:r>
            <a:r>
              <a:rPr lang="en-US" baseline="0" dirty="0" smtClean="0"/>
              <a:t> is if V(x) has  infinite potential at the boundary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B458C-635C-40A3-9317-4E4E76A2DD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9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the right side approaches the limit x=0, the term becomes –Bk. As the left side (x&lt;0) approaches 0, the term is +Bk.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3E504-4724-4230-ADA4-302AB21039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9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replace the k in the energy equation to obtain 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3E504-4724-4230-ADA4-302AB21039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9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630-B67C-4EE8-A02D-568C137CE254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4630-C364-4A9E-8727-8AE40AE77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7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630-B67C-4EE8-A02D-568C137CE254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4630-C364-4A9E-8727-8AE40AE77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1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630-B67C-4EE8-A02D-568C137CE254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4630-C364-4A9E-8727-8AE40AE77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6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630-B67C-4EE8-A02D-568C137CE254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4630-C364-4A9E-8727-8AE40AE77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2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630-B67C-4EE8-A02D-568C137CE254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4630-C364-4A9E-8727-8AE40AE77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2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630-B67C-4EE8-A02D-568C137CE254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4630-C364-4A9E-8727-8AE40AE77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9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630-B67C-4EE8-A02D-568C137CE254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4630-C364-4A9E-8727-8AE40AE77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630-B67C-4EE8-A02D-568C137CE254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4630-C364-4A9E-8727-8AE40AE77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630-B67C-4EE8-A02D-568C137CE254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4630-C364-4A9E-8727-8AE40AE77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8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630-B67C-4EE8-A02D-568C137CE254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4630-C364-4A9E-8727-8AE40AE77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2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630-B67C-4EE8-A02D-568C137CE254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4630-C364-4A9E-8727-8AE40AE77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3630-B67C-4EE8-A02D-568C137CE254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D4630-C364-4A9E-8727-8AE40AE77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Dirac Delta-Function Potential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Dylan J. McIntyre and Nicholas C. Jira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7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𝜖</m:t>
                          </m:r>
                        </m:sup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𝜖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𝜖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ℏ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𝜓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𝜖</m:t>
                          </m:r>
                        </m:sup>
                      </m:sSubSup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𝜖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𝜓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𝜖</m:t>
                          </m:r>
                        </m:sup>
                      </m:sSub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𝜖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𝜓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𝜖</m:t>
                          </m:r>
                        </m:sup>
                      </m:sSubSup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𝜓</m:t>
                                          </m:r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𝜖</m:t>
                              </m:r>
                            </m:sub>
                            <m:sup/>
                          </m:sSubSup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𝜓</m:t>
                                          </m:r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𝜖</m:t>
                              </m:r>
                            </m:sub>
                            <m:sup/>
                          </m:sSubSup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Δ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d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  <m:t>𝜓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  <m:t>𝑑𝑥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𝜖</m:t>
                                  </m:r>
                                </m:sub>
                                <m:sup/>
                              </m:sSubSup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  <m:t>𝜓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  <m:t>𝑑𝑥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𝜖</m:t>
                                  </m:r>
                                </m:sub>
                                <m:sup/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Δ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d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𝜖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9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𝛼𝛿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d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d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𝜓</m:t>
                      </m:r>
                      <m:r>
                        <a:rPr lang="en-US" b="0" i="1" smtClean="0">
                          <a:latin typeface="Cambria Math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7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The Boundary Cond.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=−2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𝜅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Thus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Becomes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3"/>
                <a:stretch>
                  <a:fillRect l="-1704" b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81999" cy="98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00600"/>
            <a:ext cx="3321779" cy="102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839" y="5943600"/>
            <a:ext cx="1104899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4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normalize the wave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Upon solving gives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81200"/>
            <a:ext cx="2800350" cy="90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999469"/>
            <a:ext cx="5181600" cy="79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24" y="5638800"/>
            <a:ext cx="1768060" cy="85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65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Delta-function Well Bound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 we obtain a function from the delta-function well, with exactly one bound state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50770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8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Thanks for listening!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overview of the relationship between step functions and the delta-function </a:t>
            </a:r>
          </a:p>
          <a:p>
            <a:endParaRPr lang="en-US" dirty="0" smtClean="0"/>
          </a:p>
          <a:p>
            <a:r>
              <a:rPr lang="en-US" dirty="0" smtClean="0"/>
              <a:t>Quickly talk about bound states</a:t>
            </a:r>
          </a:p>
          <a:p>
            <a:endParaRPr lang="en-US" dirty="0" smtClean="0"/>
          </a:p>
          <a:p>
            <a:r>
              <a:rPr lang="en-US" dirty="0" smtClean="0"/>
              <a:t>Show how the delta-function can be used to determine the discontinuity of the derivative of the bound states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2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some functions..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05" y="2590800"/>
            <a:ext cx="71437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23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Delta-Function Well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4374749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14" y="4876800"/>
            <a:ext cx="7162800" cy="112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248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Taken straight from Griffith’s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Delta-Function..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57" y="1600200"/>
            <a:ext cx="63341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 States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&lt;0,  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𝜓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𝑚𝐸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𝜓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𝜓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𝑚𝐸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28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 States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𝜓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𝑘𝑥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𝑘𝑥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𝑘𝑥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𝑘𝑥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𝐵</m:t>
                    </m:r>
                    <m:r>
                      <a:rPr lang="en-US" b="0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2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Standard Boundary Conditions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</m:oMath>
                </a14:m>
                <a:r>
                  <a:rPr lang="en-US" dirty="0" smtClean="0"/>
                  <a:t> is always continuous</a:t>
                </a: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 smtClean="0"/>
                  <a:t> is continuous everywhere except when the potential is infinite</a:t>
                </a:r>
              </a:p>
              <a:p>
                <a:r>
                  <a:rPr lang="en-US" dirty="0" smtClean="0"/>
                  <a:t>From 1), we know that F=B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𝜅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,    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≤0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𝜅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,  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40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43140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4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734</Words>
  <Application>Microsoft Office PowerPoint</Application>
  <PresentationFormat>On-screen Show (4:3)</PresentationFormat>
  <Paragraphs>83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The Dirac Delta-Function Potential</vt:lpstr>
      <vt:lpstr>Content</vt:lpstr>
      <vt:lpstr>Step Functions</vt:lpstr>
      <vt:lpstr>The Delta-Function Well</vt:lpstr>
      <vt:lpstr>Visualizing the Delta-Function..</vt:lpstr>
      <vt:lpstr>Bound States</vt:lpstr>
      <vt:lpstr>Bound States</vt:lpstr>
      <vt:lpstr>Boundary Conditions</vt:lpstr>
      <vt:lpstr>PowerPoint Presentation</vt:lpstr>
      <vt:lpstr>PowerPoint Presentation</vt:lpstr>
      <vt:lpstr>PowerPoint Presentation</vt:lpstr>
      <vt:lpstr>Revisiting The Boundary Cond.</vt:lpstr>
      <vt:lpstr>Energy states</vt:lpstr>
      <vt:lpstr>The Delta-function Well Bound State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Dylan J. McIntyre and Nicholas C. Jira</dc:title>
  <dc:creator>Dylan M</dc:creator>
  <cp:lastModifiedBy>Dylan M</cp:lastModifiedBy>
  <cp:revision>32</cp:revision>
  <dcterms:created xsi:type="dcterms:W3CDTF">2015-02-26T01:18:00Z</dcterms:created>
  <dcterms:modified xsi:type="dcterms:W3CDTF">2015-02-26T04:51:23Z</dcterms:modified>
</cp:coreProperties>
</file>