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6F87-5165-4D41-A6FD-79B2557448B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584E-FB62-4603-926F-AC2C6627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1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6F87-5165-4D41-A6FD-79B2557448B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584E-FB62-4603-926F-AC2C6627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4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6F87-5165-4D41-A6FD-79B2557448B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584E-FB62-4603-926F-AC2C6627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3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6F87-5165-4D41-A6FD-79B2557448B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584E-FB62-4603-926F-AC2C6627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2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6F87-5165-4D41-A6FD-79B2557448B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584E-FB62-4603-926F-AC2C6627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0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6F87-5165-4D41-A6FD-79B2557448B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584E-FB62-4603-926F-AC2C6627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8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6F87-5165-4D41-A6FD-79B2557448B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584E-FB62-4603-926F-AC2C6627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6F87-5165-4D41-A6FD-79B2557448B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584E-FB62-4603-926F-AC2C6627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7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6F87-5165-4D41-A6FD-79B2557448B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584E-FB62-4603-926F-AC2C6627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6F87-5165-4D41-A6FD-79B2557448B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584E-FB62-4603-926F-AC2C6627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6F87-5165-4D41-A6FD-79B2557448B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584E-FB62-4603-926F-AC2C6627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1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6F87-5165-4D41-A6FD-79B2557448B8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D584E-FB62-4603-926F-AC2C6627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Formalism Continued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Dylan J. McIntyre and Nicholas C. Jira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Spectra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𝑖𝑝𝑥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ℏ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dirty="0" err="1" smtClean="0"/>
                  <a:t>eigenfunction</a:t>
                </a:r>
                <a:r>
                  <a:rPr lang="en-US" dirty="0" smtClean="0"/>
                  <a:t> of momentum and is sinusoidal</a:t>
                </a:r>
              </a:p>
              <a:p>
                <a:pPr lvl="1"/>
                <a:r>
                  <a:rPr lang="en-US" dirty="0" smtClean="0"/>
                  <a:t>It has wavelength: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17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Generalized Statistical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Chapter 1: Probability of a particle’s position</a:t>
            </a:r>
          </a:p>
          <a:p>
            <a:endParaRPr lang="en-US" dirty="0" smtClean="0"/>
          </a:p>
          <a:p>
            <a:r>
              <a:rPr lang="en-US" dirty="0" smtClean="0"/>
              <a:t>Chapter 2: Possible energy measurement</a:t>
            </a:r>
          </a:p>
          <a:p>
            <a:endParaRPr lang="en-US" dirty="0" smtClean="0"/>
          </a:p>
          <a:p>
            <a:r>
              <a:rPr lang="en-US" dirty="0" smtClean="0"/>
              <a:t>Now, generalized statistical interp. allows us to find possible results and probabilities of any measurement</a:t>
            </a:r>
          </a:p>
          <a:p>
            <a:endParaRPr lang="en-US" dirty="0"/>
          </a:p>
          <a:p>
            <a:r>
              <a:rPr lang="en-US" dirty="0" smtClean="0"/>
              <a:t>Together with S. Eqn., foundation of Quantum Mechanics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Generalized Statistical Interpretation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observable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𝑥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 smtClean="0"/>
                  <a:t>can be measured on a particle in the state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This will guarantee an eigenvalue of the </a:t>
                </a:r>
                <a:r>
                  <a:rPr lang="en-US" dirty="0" err="1" smtClean="0"/>
                  <a:t>hermitian</a:t>
                </a:r>
                <a:r>
                  <a:rPr lang="en-US" dirty="0" smtClean="0"/>
                  <a:t> operator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.−</m:t>
                    </m:r>
                    <m:r>
                      <a:rPr lang="en-US" b="0" i="1" smtClean="0">
                        <a:latin typeface="Cambria Math"/>
                      </a:rPr>
                      <m:t>𝚤</m:t>
                    </m:r>
                    <m:r>
                      <a:rPr lang="en-US" b="0" i="1" smtClean="0">
                        <a:latin typeface="Cambria Math"/>
                      </a:rPr>
                      <m:t>ℏ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dirty="0" smtClean="0"/>
                  <a:t> is in the discrete spectrum, the probability of getting the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associated with the </a:t>
                </a:r>
                <a:r>
                  <a:rPr lang="en-US" dirty="0" err="1" smtClean="0"/>
                  <a:t>orthonormalized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eigenfunction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=〈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  <m:r>
                      <a:rPr lang="en-US" b="0" i="1" smtClean="0">
                        <a:latin typeface="Cambria Math"/>
                      </a:rPr>
                      <m:t>〉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48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Generalized Statistical Interpretation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the spectrum is continuous and has real eigenvalues q(z) as well as associated Dirac-</a:t>
                </a:r>
                <a:r>
                  <a:rPr lang="en-US" dirty="0" err="1" smtClean="0"/>
                  <a:t>orthonormalized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eigenfunctions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probability of a result being in the range </a:t>
                </a:r>
                <a:r>
                  <a:rPr lang="en-US" dirty="0" err="1" smtClean="0"/>
                  <a:t>dz</a:t>
                </a:r>
                <a:r>
                  <a:rPr lang="en-US" dirty="0" smtClean="0"/>
                  <a:t> is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𝑑𝑧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=〈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  <m:r>
                      <a:rPr lang="en-US" b="0" i="1" smtClean="0">
                        <a:latin typeface="Cambria Math"/>
                      </a:rPr>
                      <m:t>〉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2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Combination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Since the </a:t>
                </a:r>
                <a:r>
                  <a:rPr lang="en-US" dirty="0" err="1" smtClean="0"/>
                  <a:t>eigenfunctions</a:t>
                </a:r>
                <a:r>
                  <a:rPr lang="en-US" dirty="0" smtClean="0"/>
                  <a:t> of observable operators are complete, the wave function can be written as a linear combination of them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Ψ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Probability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Since the </a:t>
                </a:r>
                <a:r>
                  <a:rPr lang="en-US" dirty="0" err="1" smtClean="0"/>
                  <a:t>eigenfunctions</a:t>
                </a:r>
                <a:r>
                  <a:rPr lang="en-US" dirty="0" smtClean="0"/>
                  <a:t> are orthonormal, the Fourier trick can be used to obtain the coefficients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Ψ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=∫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Ψ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> is a measure of how much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> is contained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Then the probability of getting a particular eigenvalue should depend on the amount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Probability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absolute square of the wave function is used to determine probabilities</a:t>
                </a:r>
              </a:p>
              <a:p>
                <a:r>
                  <a:rPr lang="en-US" dirty="0" smtClean="0"/>
                  <a:t>Thus,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the precise measure</a:t>
                </a:r>
              </a:p>
              <a:p>
                <a:r>
                  <a:rPr lang="en-US" dirty="0" smtClean="0"/>
                  <a:t>Defined by Griffiths as “the probability that a particle which is </a:t>
                </a:r>
                <a:r>
                  <a:rPr lang="en-US" i="1" dirty="0" smtClean="0"/>
                  <a:t>now</a:t>
                </a:r>
                <a:r>
                  <a:rPr lang="en-US" dirty="0" smtClean="0"/>
                  <a:t> in the state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will</a:t>
                </a:r>
                <a:r>
                  <a:rPr lang="en-US" dirty="0" smtClean="0"/>
                  <a:t> be in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subsequent to a measurement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”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Probability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total probability of all outcomes must be one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can be seen by normalizing the wave function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</a:t>
                </a:r>
                <a:r>
                  <a:rPr lang="en-US" sz="1600" i="1" dirty="0" smtClean="0"/>
                  <a:t>Taken from Griffiths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1630" t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038" y="4267200"/>
            <a:ext cx="661109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4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Value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expectation value of Q is the sum of all possible outcomes of the eigenvalue times the probability of getting the eigenvalue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10100"/>
            <a:ext cx="717969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1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Value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</m:acc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49" y="2362200"/>
            <a:ext cx="7239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3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Hermitian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Focus on the determinate states of observables (hermitian operators)</a:t>
            </a:r>
          </a:p>
          <a:p>
            <a:r>
              <a:rPr lang="en-US" dirty="0" smtClean="0"/>
              <a:t>Hermitian operators are operator that represent observables</a:t>
            </a:r>
          </a:p>
          <a:p>
            <a:r>
              <a:rPr lang="en-US" dirty="0" smtClean="0"/>
              <a:t>Their spectrum can either be continuous or discrete</a:t>
            </a:r>
          </a:p>
          <a:p>
            <a:r>
              <a:rPr lang="en-US" dirty="0" smtClean="0"/>
              <a:t>Discrete </a:t>
            </a:r>
            <a:r>
              <a:rPr lang="en-US" dirty="0" err="1" smtClean="0"/>
              <a:t>hemritians</a:t>
            </a:r>
            <a:r>
              <a:rPr lang="en-US" dirty="0" smtClean="0"/>
              <a:t> have eigenvectors that lie in the Hilbert space and have physically realizable states</a:t>
            </a:r>
          </a:p>
          <a:p>
            <a:r>
              <a:rPr lang="en-US" dirty="0" smtClean="0"/>
              <a:t>Continuous </a:t>
            </a:r>
            <a:r>
              <a:rPr lang="en-US" dirty="0" err="1" smtClean="0"/>
              <a:t>hermitians</a:t>
            </a:r>
            <a:r>
              <a:rPr lang="en-US" dirty="0" smtClean="0"/>
              <a:t> don’t lie in the Hilbert Space and can’t be any possible wave function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this framework check out?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consider a measurement a particles position in the state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An eigenvalue of the position operator must be returned</a:t>
                </a:r>
              </a:p>
              <a:p>
                <a:r>
                  <a:rPr lang="en-US" dirty="0" smtClean="0"/>
                  <a:t>From previous example, it was found that</a:t>
                </a:r>
              </a:p>
              <a:p>
                <a:endParaRPr lang="en-US" dirty="0"/>
              </a:p>
              <a:p>
                <a:r>
                  <a:rPr lang="en-US" dirty="0" smtClean="0"/>
                  <a:t>Then,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95800"/>
            <a:ext cx="2298872" cy="38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08" y="5562599"/>
            <a:ext cx="6520256" cy="80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65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this framework check out?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gives a probability of getting a result in the range </a:t>
                </a:r>
                <a:r>
                  <a:rPr lang="en-US" dirty="0" err="1" smtClean="0"/>
                  <a:t>dy</a:t>
                </a:r>
                <a:r>
                  <a:rPr lang="en-US" dirty="0" smtClean="0"/>
                  <a:t> to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is the exact same as original statistical interpretations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Space Wave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In previous examples, it was determined that the </a:t>
                </a:r>
                <a:r>
                  <a:rPr lang="en-US" dirty="0" err="1" smtClean="0"/>
                  <a:t>eigenfunctions</a:t>
                </a:r>
                <a:r>
                  <a:rPr lang="en-US" dirty="0" smtClean="0"/>
                  <a:t> for the </a:t>
                </a:r>
                <a:r>
                  <a:rPr lang="en-US" dirty="0" err="1" smtClean="0"/>
                  <a:t>momumentum</a:t>
                </a:r>
                <a:r>
                  <a:rPr lang="en-US" dirty="0" smtClean="0"/>
                  <a:t> operator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ℏ</m:t>
                              </m:r>
                            </m:e>
                          </m:rad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exp</m:t>
                      </m:r>
                      <m:d>
                        <m:dPr>
                          <m:ctrlPr>
                            <a:rPr lang="en-US" b="0" i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𝚤𝑝𝑥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/ℏ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gives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This is called the momentum space wave function</a:t>
                </a:r>
              </a:p>
              <a:p>
                <a:r>
                  <a:rPr lang="en-US" dirty="0" smtClean="0"/>
                  <a:t>Symbol: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481" t="-1500" r="-1481" b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68" y="4267200"/>
            <a:ext cx="6705600" cy="98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Space Wave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</p:spPr>
            <p:txBody>
              <a:bodyPr/>
              <a:lstStyle/>
              <a:p>
                <a:r>
                  <a:rPr lang="en-US" dirty="0" smtClean="0"/>
                  <a:t>This is the Fourier transform of the wave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By </a:t>
                </a:r>
                <a:r>
                  <a:rPr lang="en-US" dirty="0" err="1" smtClean="0"/>
                  <a:t>Plancherel’s</a:t>
                </a:r>
                <a:r>
                  <a:rPr lang="en-US" dirty="0" smtClean="0"/>
                  <a:t> theorem, it is the inverse Fourier transform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  <a:blipFill rotWithShape="1">
                <a:blip r:embed="rId2"/>
                <a:stretch>
                  <a:fillRect l="-1630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5943600" cy="2050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6019800"/>
            <a:ext cx="1981199" cy="71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1998" y="5663813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momentum measurement yielding a result in the range </a:t>
            </a:r>
            <a:r>
              <a:rPr lang="en-US" dirty="0" err="1" smtClean="0"/>
              <a:t>dp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Perpetua Titling MT" panose="02020502060505020804" pitchFamily="18" charset="0"/>
              </a:rPr>
              <a:t>Thanks for listening!</a:t>
            </a:r>
            <a:endParaRPr lang="en-US" sz="4800" dirty="0"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3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Hermitian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Discrete eigenvalues will be separated from one another while continuous eigenvalues are complete a whole range</a:t>
            </a:r>
          </a:p>
          <a:p>
            <a:r>
              <a:rPr lang="en-US" dirty="0" smtClean="0"/>
              <a:t>An operator can discrete, continuous or both</a:t>
            </a:r>
          </a:p>
          <a:p>
            <a:r>
              <a:rPr lang="en-US" dirty="0" smtClean="0"/>
              <a:t>Examples-</a:t>
            </a:r>
          </a:p>
          <a:p>
            <a:pPr lvl="1"/>
            <a:r>
              <a:rPr lang="en-US" dirty="0" smtClean="0"/>
              <a:t>Harmonic Oscillators Hamiltonian are discrete</a:t>
            </a:r>
          </a:p>
          <a:p>
            <a:pPr lvl="1"/>
            <a:r>
              <a:rPr lang="en-US" dirty="0" smtClean="0"/>
              <a:t>Free Particle Hamiltonians are continuous</a:t>
            </a:r>
          </a:p>
          <a:p>
            <a:pPr lvl="1"/>
            <a:r>
              <a:rPr lang="en-US" dirty="0" smtClean="0"/>
              <a:t>The finite square well Hamiltonian is both</a:t>
            </a:r>
          </a:p>
          <a:p>
            <a:r>
              <a:rPr lang="en-US" dirty="0" smtClean="0"/>
              <a:t>Discrete operators have inner products that are guaranteed to exist while continuous cases may not</a:t>
            </a:r>
          </a:p>
        </p:txBody>
      </p:sp>
    </p:spTree>
    <p:extLst>
      <p:ext uri="{BB962C8B-B14F-4D97-AF65-F5344CB8AC3E}">
        <p14:creationId xmlns:p14="http://schemas.microsoft.com/office/powerpoint/2010/main" val="9173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Spectra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514350" indent="-514350">
                  <a:buAutoNum type="arabicParenR"/>
                </a:pPr>
                <a:r>
                  <a:rPr lang="en-US" dirty="0" smtClean="0"/>
                  <a:t>Their eigenvalues will always be real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)=</m:t>
                    </m:r>
                    <m:r>
                      <a:rPr lang="en-US" b="0" i="1" smtClean="0">
                        <a:latin typeface="Cambria Math"/>
                      </a:rPr>
                      <m:t>𝑞𝑓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&gt; =&lt;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&gt; 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≠0</m:t>
                    </m:r>
                  </m:oMath>
                </a14:m>
                <a:r>
                  <a:rPr lang="en-US" dirty="0" smtClean="0"/>
                  <a:t> because that is not a legal </a:t>
                </a:r>
                <a:r>
                  <a:rPr lang="en-US" dirty="0" err="1" smtClean="0"/>
                  <a:t>eigenfunction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 must be a real number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69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Spectra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2) Eigenfunctions that belong to distinct eigenvalues are orthogonal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𝑓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𝑞𝑓</m:t>
                      </m:r>
                      <m:r>
                        <a:rPr lang="en-US" b="0" i="1" dirty="0" smtClean="0">
                          <a:latin typeface="Cambria Math"/>
                        </a:rPr>
                        <m:t>  &amp;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𝑄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𝑔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&gt; =&lt;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g</m:t>
                      </m:r>
                      <m:r>
                        <a:rPr lang="en-US" b="0" i="0" dirty="0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&gt; 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&gt; =0</m:t>
                    </m:r>
                  </m:oMath>
                </a14:m>
                <a:r>
                  <a:rPr lang="en-US" dirty="0" smtClean="0"/>
                  <a:t> because if the q’s can’t be equal then the functions must equal 0, making it orthogonal.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r="-1185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84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Orthogonality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The Grand-Schmidt orthogonilzation procedure is used to create orthogonal eigenvectors for degenerate states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Can be used when you have 2 eigenfunctions</a:t>
                </a:r>
              </a:p>
              <a:p>
                <a:r>
                  <a:rPr lang="en-US" dirty="0" smtClean="0"/>
                  <a:t>Eigenfunctions can be chosen to be orthogonal</a:t>
                </a:r>
              </a:p>
              <a:p>
                <a:pPr lvl="1"/>
                <a:r>
                  <a:rPr lang="en-US" dirty="0" smtClean="0"/>
                  <a:t>This is true even when it corresponds to two or more measurable quantum states</a:t>
                </a:r>
                <a:endParaRPr lang="en-US" dirty="0"/>
              </a:p>
              <a:p>
                <a:r>
                  <a:rPr lang="en-US" dirty="0" smtClean="0"/>
                  <a:t>An eigenvector in an finite vector space will have vectors that can be expressed as linear combinations of each other</a:t>
                </a:r>
              </a:p>
              <a:p>
                <a:r>
                  <a:rPr lang="en-US" dirty="0" smtClean="0"/>
                  <a:t>Dirac states that eigenfunctions of an observable operator are complete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r="-2000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73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Spectra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Eigenfunctions are not normalizable</a:t>
                </a:r>
              </a:p>
              <a:p>
                <a:r>
                  <a:rPr lang="en-US" dirty="0" smtClean="0"/>
                  <a:t>However, the eigenvalues can still be real, orthogonal and complete</a:t>
                </a:r>
              </a:p>
              <a:p>
                <a:pPr marL="0" indent="0">
                  <a:buNone/>
                </a:pPr>
                <a:r>
                  <a:rPr lang="en-US" dirty="0" smtClean="0"/>
                  <a:t>Example</a:t>
                </a:r>
                <a:r>
                  <a:rPr lang="en-US" dirty="0"/>
                  <a:t> </a:t>
                </a:r>
                <a:r>
                  <a:rPr lang="en-US" dirty="0" smtClean="0"/>
                  <a:t>of finding the eigenfunctions and values using the momentum operator: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From Chapter 2, we can get the general solution to be: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𝑖𝑝𝑥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2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Spectra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From (2.113), we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ℏ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</a:rPr>
                        <m:t>ℏ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delta comes from the Dirac delta function in Chapter 2.</a:t>
                </a:r>
              </a:p>
              <a:p>
                <a:r>
                  <a:rPr lang="en-US" dirty="0" smtClean="0"/>
                  <a:t>We  can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ℏ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ℏ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𝑖𝑝𝑥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26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Spectra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So that can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 =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can be rewritten using equation 3.11 except with an integral proving its completeness: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𝑑𝑝</m:t>
                          </m:r>
                        </m:e>
                      </m:nary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ℏ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𝑖𝑝𝑥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/ℏ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𝑑𝑝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r>
                  <a:rPr lang="en-US" dirty="0" smtClean="0"/>
                  <a:t>This is expanded into: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 =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𝑑𝑝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𝑑𝑝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3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1433</Words>
  <Application>Microsoft Office PowerPoint</Application>
  <PresentationFormat>On-screen Show (4:3)</PresentationFormat>
  <Paragraphs>134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Formalism Continued</vt:lpstr>
      <vt:lpstr>Hermitian Operators</vt:lpstr>
      <vt:lpstr>Hermitian Operators</vt:lpstr>
      <vt:lpstr>Discrete Spectra Properties</vt:lpstr>
      <vt:lpstr>Discrete Spectra Properties</vt:lpstr>
      <vt:lpstr>Orthogonality </vt:lpstr>
      <vt:lpstr>Continuous Spectra</vt:lpstr>
      <vt:lpstr>Continuous Spectra</vt:lpstr>
      <vt:lpstr>Continuous Spectra</vt:lpstr>
      <vt:lpstr>Continuous Spectra</vt:lpstr>
      <vt:lpstr>Generalized Statistical Interpretation</vt:lpstr>
      <vt:lpstr>Generalized Statistical Interpretation</vt:lpstr>
      <vt:lpstr>Generalized Statistical Interpretation</vt:lpstr>
      <vt:lpstr>Linear Combination</vt:lpstr>
      <vt:lpstr>Discrete Probability</vt:lpstr>
      <vt:lpstr>Discrete Probability</vt:lpstr>
      <vt:lpstr>Discrete Probability</vt:lpstr>
      <vt:lpstr>Expectation Value</vt:lpstr>
      <vt:lpstr>Expectation Value</vt:lpstr>
      <vt:lpstr>Does this framework check out?</vt:lpstr>
      <vt:lpstr>Does this framework check out?</vt:lpstr>
      <vt:lpstr>Momentum Space Wave Function</vt:lpstr>
      <vt:lpstr>Momentum Space Wave Function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Formalism Continued</dc:title>
  <dc:creator>Dylan M</dc:creator>
  <cp:lastModifiedBy>Dylan M</cp:lastModifiedBy>
  <cp:revision>26</cp:revision>
  <dcterms:created xsi:type="dcterms:W3CDTF">2015-02-18T18:10:26Z</dcterms:created>
  <dcterms:modified xsi:type="dcterms:W3CDTF">2015-02-19T05:24:51Z</dcterms:modified>
</cp:coreProperties>
</file>