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6875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5476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8432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889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35892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06771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4985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41036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8610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9845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8302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2435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8847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4228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5438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4426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401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7/5/2024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5174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lioneloswin@gmail.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Enhancing Energy Storage with Augmented Reality</a:t>
            </a:r>
          </a:p>
        </p:txBody>
      </p:sp>
      <p:sp>
        <p:nvSpPr>
          <p:cNvPr id="3" name="Subtitle 2"/>
          <p:cNvSpPr>
            <a:spLocks noGrp="1"/>
          </p:cNvSpPr>
          <p:nvPr>
            <p:ph type="subTitle" idx="1"/>
          </p:nvPr>
        </p:nvSpPr>
        <p:spPr/>
        <p:txBody>
          <a:bodyPr/>
          <a:lstStyle/>
          <a:p>
            <a:r>
              <a:t>Unlocking Savings and Revenue through Flexibility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Energy Storage Challenge</a:t>
            </a:r>
          </a:p>
        </p:txBody>
      </p:sp>
      <p:sp>
        <p:nvSpPr>
          <p:cNvPr id="3" name="Content Placeholder 2"/>
          <p:cNvSpPr>
            <a:spLocks noGrp="1"/>
          </p:cNvSpPr>
          <p:nvPr>
            <p:ph idx="1"/>
          </p:nvPr>
        </p:nvSpPr>
        <p:spPr/>
        <p:txBody>
          <a:bodyPr/>
          <a:lstStyle/>
          <a:p>
            <a:r>
              <a:t>- Increasing demand for energy storage solutions.</a:t>
            </a:r>
          </a:p>
          <a:p>
            <a:r>
              <a:t>- Difficulty in identifying and optimizing energy storage assets.</a:t>
            </a:r>
          </a:p>
          <a:p>
            <a:r>
              <a:t>- Potential savings and revenue often overlooked.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Leveraging AR for Asset Recognition</a:t>
            </a:r>
          </a:p>
        </p:txBody>
      </p:sp>
      <p:sp>
        <p:nvSpPr>
          <p:cNvPr id="3" name="Content Placeholder 2"/>
          <p:cNvSpPr>
            <a:spLocks noGrp="1"/>
          </p:cNvSpPr>
          <p:nvPr>
            <p:ph idx="1"/>
          </p:nvPr>
        </p:nvSpPr>
        <p:spPr/>
        <p:txBody>
          <a:bodyPr/>
          <a:lstStyle/>
          <a:p>
            <a:r>
              <a:t>- Utilize AR to identify and visualize energy storage assets.</a:t>
            </a:r>
          </a:p>
          <a:p>
            <a:r>
              <a:t>- Real-time data overlay on physical equipment.</a:t>
            </a:r>
          </a:p>
          <a:p>
            <a:r>
              <a:t>- Easy access to asset information and performance metrics.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Maximizing Flexibility for Financial Benefits</a:t>
            </a:r>
          </a:p>
        </p:txBody>
      </p:sp>
      <p:sp>
        <p:nvSpPr>
          <p:cNvPr id="3" name="Content Placeholder 2"/>
          <p:cNvSpPr>
            <a:spLocks noGrp="1"/>
          </p:cNvSpPr>
          <p:nvPr>
            <p:ph idx="1"/>
          </p:nvPr>
        </p:nvSpPr>
        <p:spPr/>
        <p:txBody>
          <a:bodyPr/>
          <a:lstStyle/>
          <a:p>
            <a:r>
              <a:t>- Identify underutilized assets.</a:t>
            </a:r>
          </a:p>
          <a:p>
            <a:r>
              <a:t>- Optimize energy usage to reduce costs.</a:t>
            </a:r>
          </a:p>
          <a:p>
            <a:r>
              <a:t>- Generate revenue through demand response and energy trading.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F4491-D4A5-45CE-AE30-D2375B0B67D6}"/>
              </a:ext>
            </a:extLst>
          </p:cNvPr>
          <p:cNvSpPr txBox="1"/>
          <p:nvPr/>
        </p:nvSpPr>
        <p:spPr>
          <a:xfrm>
            <a:off x="1212980" y="821094"/>
            <a:ext cx="6438122" cy="461665"/>
          </a:xfrm>
          <a:prstGeom prst="rect">
            <a:avLst/>
          </a:prstGeom>
          <a:noFill/>
        </p:spPr>
        <p:txBody>
          <a:bodyPr wrap="square" rtlCol="0">
            <a:spAutoFit/>
          </a:bodyPr>
          <a:lstStyle/>
          <a:p>
            <a:r>
              <a:rPr lang="en-US" sz="2400" b="1" dirty="0">
                <a:solidFill>
                  <a:schemeClr val="bg1"/>
                </a:solidFill>
              </a:rPr>
              <a:t>CONTACT INFORAMTION</a:t>
            </a:r>
            <a:endParaRPr lang="en-IN" sz="2400" b="1" dirty="0">
              <a:solidFill>
                <a:schemeClr val="bg1"/>
              </a:solidFill>
            </a:endParaRPr>
          </a:p>
        </p:txBody>
      </p:sp>
      <p:sp>
        <p:nvSpPr>
          <p:cNvPr id="4" name="TextBox 3">
            <a:extLst>
              <a:ext uri="{FF2B5EF4-FFF2-40B4-BE49-F238E27FC236}">
                <a16:creationId xmlns:a16="http://schemas.microsoft.com/office/drawing/2014/main" id="{3346E9AF-156A-4195-9557-59E43F5E8FA5}"/>
              </a:ext>
            </a:extLst>
          </p:cNvPr>
          <p:cNvSpPr txBox="1"/>
          <p:nvPr/>
        </p:nvSpPr>
        <p:spPr>
          <a:xfrm>
            <a:off x="923731" y="2892490"/>
            <a:ext cx="7511142" cy="4247317"/>
          </a:xfrm>
          <a:prstGeom prst="rect">
            <a:avLst/>
          </a:prstGeom>
          <a:noFill/>
        </p:spPr>
        <p:txBody>
          <a:bodyPr wrap="square" rtlCol="0">
            <a:spAutoFit/>
          </a:bodyPr>
          <a:lstStyle/>
          <a:p>
            <a:r>
              <a:rPr lang="en-US" b="1" dirty="0"/>
              <a:t>Name: </a:t>
            </a:r>
            <a:r>
              <a:rPr lang="en-US" dirty="0"/>
              <a:t>ANTONY BOSCO </a:t>
            </a:r>
          </a:p>
          <a:p>
            <a:endParaRPr lang="en-US" dirty="0"/>
          </a:p>
          <a:p>
            <a:r>
              <a:rPr lang="en-US" b="1" dirty="0"/>
              <a:t>Email</a:t>
            </a:r>
            <a:r>
              <a:rPr lang="en-US" dirty="0"/>
              <a:t> : </a:t>
            </a:r>
            <a:r>
              <a:rPr lang="en-US" dirty="0">
                <a:hlinkClick r:id="rId2"/>
              </a:rPr>
              <a:t>lioneloswin@gmail.com</a:t>
            </a:r>
            <a:endParaRPr lang="en-US" dirty="0"/>
          </a:p>
          <a:p>
            <a:endParaRPr lang="en-US" dirty="0"/>
          </a:p>
          <a:p>
            <a:r>
              <a:rPr lang="en-US" b="1" dirty="0"/>
              <a:t>Mobile no </a:t>
            </a:r>
            <a:r>
              <a:rPr lang="en-US" dirty="0"/>
              <a:t>: 07767957751</a:t>
            </a:r>
          </a:p>
          <a:p>
            <a:endParaRPr lang="en-US" dirty="0"/>
          </a:p>
          <a:p>
            <a:r>
              <a:rPr lang="en-US" b="1" dirty="0" err="1"/>
              <a:t>Linkedin:https</a:t>
            </a:r>
            <a:r>
              <a:rPr lang="en-US" dirty="0"/>
              <a:t>://www.linkedin.com/in/antony-oswin-b1883017a/</a:t>
            </a:r>
          </a:p>
          <a:p>
            <a:endParaRPr lang="en-US" dirty="0"/>
          </a:p>
          <a:p>
            <a:r>
              <a:rPr lang="en-US" b="1" dirty="0"/>
              <a:t>About myself </a:t>
            </a:r>
            <a:r>
              <a:rPr lang="en-US" dirty="0"/>
              <a:t>: Am a  passionate Augmented reality developer and an Graduate data scientist who represented team FLEXI SQUID in hackathon , will be really useful if get some job roles in Octopus energy or kraken to add on am open to business depending on the issues that the management believes AR can solve </a:t>
            </a:r>
          </a:p>
          <a:p>
            <a:endParaRPr lang="en-IN" dirty="0"/>
          </a:p>
        </p:txBody>
      </p:sp>
    </p:spTree>
    <p:extLst>
      <p:ext uri="{BB962C8B-B14F-4D97-AF65-F5344CB8AC3E}">
        <p14:creationId xmlns:p14="http://schemas.microsoft.com/office/powerpoint/2010/main" val="103152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189</Words>
  <Application>Microsoft Office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Enhancing Energy Storage with Augmented Reality</vt:lpstr>
      <vt:lpstr>The Energy Storage Challenge</vt:lpstr>
      <vt:lpstr>Leveraging AR for Asset Recognition</vt:lpstr>
      <vt:lpstr>Maximizing Flexibility for Financial Benefits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Energy Storage with Augmented Reality</dc:title>
  <dc:subject/>
  <dc:creator/>
  <cp:keywords/>
  <dc:description>generated using python-pptx</dc:description>
  <cp:lastModifiedBy>Antony Oswin</cp:lastModifiedBy>
  <cp:revision>5</cp:revision>
  <dcterms:created xsi:type="dcterms:W3CDTF">2013-01-27T09:14:16Z</dcterms:created>
  <dcterms:modified xsi:type="dcterms:W3CDTF">2024-07-05T12:33:48Z</dcterms:modified>
  <cp:category/>
</cp:coreProperties>
</file>