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3" d="100"/>
          <a:sy n="63" d="100"/>
        </p:scale>
        <p:origin x="99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waldo Navarrete Carreño" userId="8d15c00e44df823f" providerId="LiveId" clId="{8071F041-7EB0-436B-B190-96D7A2E40770}"/>
    <pc:docChg chg="modSld">
      <pc:chgData name="Oswaldo Navarrete Carreño" userId="8d15c00e44df823f" providerId="LiveId" clId="{8071F041-7EB0-436B-B190-96D7A2E40770}" dt="2019-09-05T12:56:21.451" v="2" actId="113"/>
      <pc:docMkLst>
        <pc:docMk/>
      </pc:docMkLst>
      <pc:sldChg chg="modSp">
        <pc:chgData name="Oswaldo Navarrete Carreño" userId="8d15c00e44df823f" providerId="LiveId" clId="{8071F041-7EB0-436B-B190-96D7A2E40770}" dt="2019-09-05T12:55:58.402" v="0" actId="113"/>
        <pc:sldMkLst>
          <pc:docMk/>
          <pc:sldMk cId="0" sldId="257"/>
        </pc:sldMkLst>
        <pc:spChg chg="mod">
          <ac:chgData name="Oswaldo Navarrete Carreño" userId="8d15c00e44df823f" providerId="LiveId" clId="{8071F041-7EB0-436B-B190-96D7A2E40770}" dt="2019-09-05T12:55:58.402" v="0" actId="113"/>
          <ac:spMkLst>
            <pc:docMk/>
            <pc:sldMk cId="0" sldId="257"/>
            <ac:spMk id="2" creationId="{00000000-0000-0000-0000-000000000000}"/>
          </ac:spMkLst>
        </pc:spChg>
      </pc:sldChg>
      <pc:sldChg chg="modSp">
        <pc:chgData name="Oswaldo Navarrete Carreño" userId="8d15c00e44df823f" providerId="LiveId" clId="{8071F041-7EB0-436B-B190-96D7A2E40770}" dt="2019-09-05T12:56:09.886" v="1" actId="113"/>
        <pc:sldMkLst>
          <pc:docMk/>
          <pc:sldMk cId="0" sldId="258"/>
        </pc:sldMkLst>
        <pc:spChg chg="mod">
          <ac:chgData name="Oswaldo Navarrete Carreño" userId="8d15c00e44df823f" providerId="LiveId" clId="{8071F041-7EB0-436B-B190-96D7A2E40770}" dt="2019-09-05T12:56:09.886" v="1" actId="113"/>
          <ac:spMkLst>
            <pc:docMk/>
            <pc:sldMk cId="0" sldId="258"/>
            <ac:spMk id="2" creationId="{00000000-0000-0000-0000-000000000000}"/>
          </ac:spMkLst>
        </pc:spChg>
      </pc:sldChg>
      <pc:sldChg chg="modSp">
        <pc:chgData name="Oswaldo Navarrete Carreño" userId="8d15c00e44df823f" providerId="LiveId" clId="{8071F041-7EB0-436B-B190-96D7A2E40770}" dt="2019-09-05T12:56:21.451" v="2" actId="113"/>
        <pc:sldMkLst>
          <pc:docMk/>
          <pc:sldMk cId="0" sldId="259"/>
        </pc:sldMkLst>
        <pc:spChg chg="mod">
          <ac:chgData name="Oswaldo Navarrete Carreño" userId="8d15c00e44df823f" providerId="LiveId" clId="{8071F041-7EB0-436B-B190-96D7A2E40770}" dt="2019-09-05T12:56:21.451" v="2" actId="113"/>
          <ac:spMkLst>
            <pc:docMk/>
            <pc:sldMk cId="0" sldId="259"/>
            <ac:spMk id="2" creationId="{00000000-0000-0000-0000-000000000000}"/>
          </ac:spMkLst>
        </pc:spChg>
      </pc:sldChg>
    </pc:docChg>
  </pc:docChgLst>
  <pc:docChgLst>
    <pc:chgData name="Oswaldo Navarrete Carreño" userId="8d15c00e44df823f" providerId="LiveId" clId="{135622EA-AB3E-469A-85C8-FEA4C4BEE9ED}"/>
    <pc:docChg chg="custSel modSld">
      <pc:chgData name="Oswaldo Navarrete Carreño" userId="8d15c00e44df823f" providerId="LiveId" clId="{135622EA-AB3E-469A-85C8-FEA4C4BEE9ED}" dt="2019-12-03T13:31:11.999" v="7" actId="27636"/>
      <pc:docMkLst>
        <pc:docMk/>
      </pc:docMkLst>
      <pc:sldChg chg="modSp">
        <pc:chgData name="Oswaldo Navarrete Carreño" userId="8d15c00e44df823f" providerId="LiveId" clId="{135622EA-AB3E-469A-85C8-FEA4C4BEE9ED}" dt="2019-12-03T13:31:11.192" v="0" actId="27636"/>
        <pc:sldMkLst>
          <pc:docMk/>
          <pc:sldMk cId="0" sldId="274"/>
        </pc:sldMkLst>
        <pc:spChg chg="mod">
          <ac:chgData name="Oswaldo Navarrete Carreño" userId="8d15c00e44df823f" providerId="LiveId" clId="{135622EA-AB3E-469A-85C8-FEA4C4BEE9ED}" dt="2019-12-03T13:31:11.192" v="0" actId="27636"/>
          <ac:spMkLst>
            <pc:docMk/>
            <pc:sldMk cId="0" sldId="274"/>
            <ac:spMk id="3" creationId="{00000000-0000-0000-0000-000000000000}"/>
          </ac:spMkLst>
        </pc:spChg>
      </pc:sldChg>
      <pc:sldChg chg="modSp">
        <pc:chgData name="Oswaldo Navarrete Carreño" userId="8d15c00e44df823f" providerId="LiveId" clId="{135622EA-AB3E-469A-85C8-FEA4C4BEE9ED}" dt="2019-12-03T13:31:11.349" v="1" actId="27636"/>
        <pc:sldMkLst>
          <pc:docMk/>
          <pc:sldMk cId="0" sldId="278"/>
        </pc:sldMkLst>
        <pc:spChg chg="mod">
          <ac:chgData name="Oswaldo Navarrete Carreño" userId="8d15c00e44df823f" providerId="LiveId" clId="{135622EA-AB3E-469A-85C8-FEA4C4BEE9ED}" dt="2019-12-03T13:31:11.349" v="1" actId="27636"/>
          <ac:spMkLst>
            <pc:docMk/>
            <pc:sldMk cId="0" sldId="278"/>
            <ac:spMk id="3" creationId="{00000000-0000-0000-0000-000000000000}"/>
          </ac:spMkLst>
        </pc:spChg>
      </pc:sldChg>
      <pc:sldChg chg="modSp">
        <pc:chgData name="Oswaldo Navarrete Carreño" userId="8d15c00e44df823f" providerId="LiveId" clId="{135622EA-AB3E-469A-85C8-FEA4C4BEE9ED}" dt="2019-12-03T13:31:11.406" v="2" actId="27636"/>
        <pc:sldMkLst>
          <pc:docMk/>
          <pc:sldMk cId="0" sldId="280"/>
        </pc:sldMkLst>
        <pc:spChg chg="mod">
          <ac:chgData name="Oswaldo Navarrete Carreño" userId="8d15c00e44df823f" providerId="LiveId" clId="{135622EA-AB3E-469A-85C8-FEA4C4BEE9ED}" dt="2019-12-03T13:31:11.406" v="2" actId="27636"/>
          <ac:spMkLst>
            <pc:docMk/>
            <pc:sldMk cId="0" sldId="280"/>
            <ac:spMk id="3" creationId="{00000000-0000-0000-0000-000000000000}"/>
          </ac:spMkLst>
        </pc:spChg>
      </pc:sldChg>
      <pc:sldChg chg="modSp">
        <pc:chgData name="Oswaldo Navarrete Carreño" userId="8d15c00e44df823f" providerId="LiveId" clId="{135622EA-AB3E-469A-85C8-FEA4C4BEE9ED}" dt="2019-12-03T13:31:11.432" v="3" actId="27636"/>
        <pc:sldMkLst>
          <pc:docMk/>
          <pc:sldMk cId="0" sldId="285"/>
        </pc:sldMkLst>
        <pc:spChg chg="mod">
          <ac:chgData name="Oswaldo Navarrete Carreño" userId="8d15c00e44df823f" providerId="LiveId" clId="{135622EA-AB3E-469A-85C8-FEA4C4BEE9ED}" dt="2019-12-03T13:31:11.432" v="3" actId="27636"/>
          <ac:spMkLst>
            <pc:docMk/>
            <pc:sldMk cId="0" sldId="285"/>
            <ac:spMk id="2" creationId="{00000000-0000-0000-0000-000000000000}"/>
          </ac:spMkLst>
        </pc:spChg>
      </pc:sldChg>
      <pc:sldChg chg="modSp">
        <pc:chgData name="Oswaldo Navarrete Carreño" userId="8d15c00e44df823f" providerId="LiveId" clId="{135622EA-AB3E-469A-85C8-FEA4C4BEE9ED}" dt="2019-12-03T13:31:11.750" v="4" actId="27636"/>
        <pc:sldMkLst>
          <pc:docMk/>
          <pc:sldMk cId="0" sldId="301"/>
        </pc:sldMkLst>
        <pc:spChg chg="mod">
          <ac:chgData name="Oswaldo Navarrete Carreño" userId="8d15c00e44df823f" providerId="LiveId" clId="{135622EA-AB3E-469A-85C8-FEA4C4BEE9ED}" dt="2019-12-03T13:31:11.750" v="4" actId="27636"/>
          <ac:spMkLst>
            <pc:docMk/>
            <pc:sldMk cId="0" sldId="301"/>
            <ac:spMk id="3" creationId="{00000000-0000-0000-0000-000000000000}"/>
          </ac:spMkLst>
        </pc:spChg>
      </pc:sldChg>
      <pc:sldChg chg="modSp">
        <pc:chgData name="Oswaldo Navarrete Carreño" userId="8d15c00e44df823f" providerId="LiveId" clId="{135622EA-AB3E-469A-85C8-FEA4C4BEE9ED}" dt="2019-12-03T13:31:11.850" v="5" actId="27636"/>
        <pc:sldMkLst>
          <pc:docMk/>
          <pc:sldMk cId="0" sldId="302"/>
        </pc:sldMkLst>
        <pc:spChg chg="mod">
          <ac:chgData name="Oswaldo Navarrete Carreño" userId="8d15c00e44df823f" providerId="LiveId" clId="{135622EA-AB3E-469A-85C8-FEA4C4BEE9ED}" dt="2019-12-03T13:31:11.850" v="5" actId="27636"/>
          <ac:spMkLst>
            <pc:docMk/>
            <pc:sldMk cId="0" sldId="302"/>
            <ac:spMk id="3" creationId="{00000000-0000-0000-0000-000000000000}"/>
          </ac:spMkLst>
        </pc:spChg>
      </pc:sldChg>
      <pc:sldChg chg="modSp">
        <pc:chgData name="Oswaldo Navarrete Carreño" userId="8d15c00e44df823f" providerId="LiveId" clId="{135622EA-AB3E-469A-85C8-FEA4C4BEE9ED}" dt="2019-12-03T13:31:11.951" v="6" actId="27636"/>
        <pc:sldMkLst>
          <pc:docMk/>
          <pc:sldMk cId="0" sldId="317"/>
        </pc:sldMkLst>
        <pc:spChg chg="mod">
          <ac:chgData name="Oswaldo Navarrete Carreño" userId="8d15c00e44df823f" providerId="LiveId" clId="{135622EA-AB3E-469A-85C8-FEA4C4BEE9ED}" dt="2019-12-03T13:31:11.951" v="6" actId="27636"/>
          <ac:spMkLst>
            <pc:docMk/>
            <pc:sldMk cId="0" sldId="317"/>
            <ac:spMk id="2" creationId="{00000000-0000-0000-0000-000000000000}"/>
          </ac:spMkLst>
        </pc:spChg>
      </pc:sldChg>
      <pc:sldChg chg="modSp">
        <pc:chgData name="Oswaldo Navarrete Carreño" userId="8d15c00e44df823f" providerId="LiveId" clId="{135622EA-AB3E-469A-85C8-FEA4C4BEE9ED}" dt="2019-12-03T13:31:11.999" v="7" actId="27636"/>
        <pc:sldMkLst>
          <pc:docMk/>
          <pc:sldMk cId="0" sldId="322"/>
        </pc:sldMkLst>
        <pc:spChg chg="mod">
          <ac:chgData name="Oswaldo Navarrete Carreño" userId="8d15c00e44df823f" providerId="LiveId" clId="{135622EA-AB3E-469A-85C8-FEA4C4BEE9ED}" dt="2019-12-03T13:31:11.999" v="7" actId="27636"/>
          <ac:spMkLst>
            <pc:docMk/>
            <pc:sldMk cId="0" sldId="322"/>
            <ac:spMk id="3" creationId="{00000000-0000-0000-0000-000000000000}"/>
          </ac:spMkLst>
        </pc:spChg>
      </pc:sldChg>
    </pc:docChg>
  </pc:docChgLst>
  <pc:docChgLst>
    <pc:chgData name="Oswaldo Navarrete Carreño" userId="8d15c00e44df823f" providerId="LiveId" clId="{06B811FD-01F6-451A-9E15-02AB56447CAE}"/>
    <pc:docChg chg="undo redo custSel modSld modMainMaster">
      <pc:chgData name="Oswaldo Navarrete Carreño" userId="8d15c00e44df823f" providerId="LiveId" clId="{06B811FD-01F6-451A-9E15-02AB56447CAE}" dt="2019-09-05T07:30:20.820" v="110" actId="1076"/>
      <pc:docMkLst>
        <pc:docMk/>
      </pc:docMkLst>
      <pc:sldChg chg="modSp">
        <pc:chgData name="Oswaldo Navarrete Carreño" userId="8d15c00e44df823f" providerId="LiveId" clId="{06B811FD-01F6-451A-9E15-02AB56447CAE}" dt="2019-09-05T07:23:35.589" v="32" actId="1076"/>
        <pc:sldMkLst>
          <pc:docMk/>
          <pc:sldMk cId="0" sldId="256"/>
        </pc:sldMkLst>
        <pc:spChg chg="mod">
          <ac:chgData name="Oswaldo Navarrete Carreño" userId="8d15c00e44df823f" providerId="LiveId" clId="{06B811FD-01F6-451A-9E15-02AB56447CAE}" dt="2019-09-05T07:23:35.589" v="32" actId="1076"/>
          <ac:spMkLst>
            <pc:docMk/>
            <pc:sldMk cId="0" sldId="256"/>
            <ac:spMk id="2" creationId="{00000000-0000-0000-0000-000000000000}"/>
          </ac:spMkLst>
        </pc:spChg>
        <pc:spChg chg="mod">
          <ac:chgData name="Oswaldo Navarrete Carreño" userId="8d15c00e44df823f" providerId="LiveId" clId="{06B811FD-01F6-451A-9E15-02AB56447CAE}" dt="2019-09-05T07:20:47.285" v="0"/>
          <ac:spMkLst>
            <pc:docMk/>
            <pc:sldMk cId="0" sldId="256"/>
            <ac:spMk id="3" creationId="{00000000-0000-0000-0000-000000000000}"/>
          </ac:spMkLst>
        </pc:spChg>
      </pc:sldChg>
      <pc:sldChg chg="modSp">
        <pc:chgData name="Oswaldo Navarrete Carreño" userId="8d15c00e44df823f" providerId="LiveId" clId="{06B811FD-01F6-451A-9E15-02AB56447CAE}" dt="2019-09-05T07:20:47.285" v="0"/>
        <pc:sldMkLst>
          <pc:docMk/>
          <pc:sldMk cId="0" sldId="264"/>
        </pc:sldMkLst>
        <pc:spChg chg="mod">
          <ac:chgData name="Oswaldo Navarrete Carreño" userId="8d15c00e44df823f" providerId="LiveId" clId="{06B811FD-01F6-451A-9E15-02AB56447CAE}" dt="2019-09-05T07:20:47.285" v="0"/>
          <ac:spMkLst>
            <pc:docMk/>
            <pc:sldMk cId="0" sldId="264"/>
            <ac:spMk id="4" creationId="{00000000-0000-0000-0000-000000000000}"/>
          </ac:spMkLst>
        </pc:spChg>
        <pc:picChg chg="mod">
          <ac:chgData name="Oswaldo Navarrete Carreño" userId="8d15c00e44df823f" providerId="LiveId" clId="{06B811FD-01F6-451A-9E15-02AB56447CAE}" dt="2019-09-05T07:20:47.285" v="0"/>
          <ac:picMkLst>
            <pc:docMk/>
            <pc:sldMk cId="0" sldId="264"/>
            <ac:picMk id="3" creationId="{00000000-0000-0000-0000-000000000000}"/>
          </ac:picMkLst>
        </pc:picChg>
      </pc:sldChg>
      <pc:sldChg chg="modSp">
        <pc:chgData name="Oswaldo Navarrete Carreño" userId="8d15c00e44df823f" providerId="LiveId" clId="{06B811FD-01F6-451A-9E15-02AB56447CAE}" dt="2019-09-05T07:23:47.567" v="37" actId="14100"/>
        <pc:sldMkLst>
          <pc:docMk/>
          <pc:sldMk cId="0" sldId="265"/>
        </pc:sldMkLst>
        <pc:spChg chg="mod">
          <ac:chgData name="Oswaldo Navarrete Carreño" userId="8d15c00e44df823f" providerId="LiveId" clId="{06B811FD-01F6-451A-9E15-02AB56447CAE}" dt="2019-09-05T07:23:47.567" v="37" actId="14100"/>
          <ac:spMkLst>
            <pc:docMk/>
            <pc:sldMk cId="0" sldId="265"/>
            <ac:spMk id="3" creationId="{00000000-0000-0000-0000-000000000000}"/>
          </ac:spMkLst>
        </pc:spChg>
      </pc:sldChg>
      <pc:sldChg chg="modSp">
        <pc:chgData name="Oswaldo Navarrete Carreño" userId="8d15c00e44df823f" providerId="LiveId" clId="{06B811FD-01F6-451A-9E15-02AB56447CAE}" dt="2019-09-05T07:23:58.089" v="38" actId="255"/>
        <pc:sldMkLst>
          <pc:docMk/>
          <pc:sldMk cId="0" sldId="266"/>
        </pc:sldMkLst>
        <pc:spChg chg="mod">
          <ac:chgData name="Oswaldo Navarrete Carreño" userId="8d15c00e44df823f" providerId="LiveId" clId="{06B811FD-01F6-451A-9E15-02AB56447CAE}" dt="2019-09-05T07:23:58.089" v="38" actId="255"/>
          <ac:spMkLst>
            <pc:docMk/>
            <pc:sldMk cId="0" sldId="266"/>
            <ac:spMk id="3" creationId="{00000000-0000-0000-0000-000000000000}"/>
          </ac:spMkLst>
        </pc:spChg>
      </pc:sldChg>
      <pc:sldChg chg="modSp">
        <pc:chgData name="Oswaldo Navarrete Carreño" userId="8d15c00e44df823f" providerId="LiveId" clId="{06B811FD-01F6-451A-9E15-02AB56447CAE}" dt="2019-09-05T07:20:47.285" v="0"/>
        <pc:sldMkLst>
          <pc:docMk/>
          <pc:sldMk cId="0" sldId="267"/>
        </pc:sldMkLst>
        <pc:spChg chg="mod">
          <ac:chgData name="Oswaldo Navarrete Carreño" userId="8d15c00e44df823f" providerId="LiveId" clId="{06B811FD-01F6-451A-9E15-02AB56447CAE}" dt="2019-09-05T07:20:47.285" v="0"/>
          <ac:spMkLst>
            <pc:docMk/>
            <pc:sldMk cId="0" sldId="267"/>
            <ac:spMk id="4" creationId="{00000000-0000-0000-0000-000000000000}"/>
          </ac:spMkLst>
        </pc:spChg>
        <pc:picChg chg="mod">
          <ac:chgData name="Oswaldo Navarrete Carreño" userId="8d15c00e44df823f" providerId="LiveId" clId="{06B811FD-01F6-451A-9E15-02AB56447CAE}" dt="2019-09-05T07:20:47.285" v="0"/>
          <ac:picMkLst>
            <pc:docMk/>
            <pc:sldMk cId="0" sldId="267"/>
            <ac:picMk id="3" creationId="{00000000-0000-0000-0000-000000000000}"/>
          </ac:picMkLst>
        </pc:picChg>
      </pc:sldChg>
      <pc:sldChg chg="modSp">
        <pc:chgData name="Oswaldo Navarrete Carreño" userId="8d15c00e44df823f" providerId="LiveId" clId="{06B811FD-01F6-451A-9E15-02AB56447CAE}" dt="2019-09-05T07:22:06.351" v="17" actId="1076"/>
        <pc:sldMkLst>
          <pc:docMk/>
          <pc:sldMk cId="0" sldId="268"/>
        </pc:sldMkLst>
        <pc:spChg chg="mod">
          <ac:chgData name="Oswaldo Navarrete Carreño" userId="8d15c00e44df823f" providerId="LiveId" clId="{06B811FD-01F6-451A-9E15-02AB56447CAE}" dt="2019-09-05T07:22:06.351" v="17" actId="1076"/>
          <ac:spMkLst>
            <pc:docMk/>
            <pc:sldMk cId="0" sldId="268"/>
            <ac:spMk id="3" creationId="{00000000-0000-0000-0000-000000000000}"/>
          </ac:spMkLst>
        </pc:spChg>
        <pc:graphicFrameChg chg="mod modGraphic">
          <ac:chgData name="Oswaldo Navarrete Carreño" userId="8d15c00e44df823f" providerId="LiveId" clId="{06B811FD-01F6-451A-9E15-02AB56447CAE}" dt="2019-09-05T07:21:52.916" v="16" actId="14100"/>
          <ac:graphicFrameMkLst>
            <pc:docMk/>
            <pc:sldMk cId="0" sldId="268"/>
            <ac:graphicFrameMk id="6" creationId="{00000000-0000-0000-0000-000000000000}"/>
          </ac:graphicFrameMkLst>
        </pc:graphicFrameChg>
      </pc:sldChg>
      <pc:sldChg chg="modSp">
        <pc:chgData name="Oswaldo Navarrete Carreño" userId="8d15c00e44df823f" providerId="LiveId" clId="{06B811FD-01F6-451A-9E15-02AB56447CAE}" dt="2019-09-05T07:24:18.327" v="39" actId="1076"/>
        <pc:sldMkLst>
          <pc:docMk/>
          <pc:sldMk cId="0" sldId="274"/>
        </pc:sldMkLst>
        <pc:spChg chg="mod">
          <ac:chgData name="Oswaldo Navarrete Carreño" userId="8d15c00e44df823f" providerId="LiveId" clId="{06B811FD-01F6-451A-9E15-02AB56447CAE}" dt="2019-09-05T07:24:18.327" v="39" actId="1076"/>
          <ac:spMkLst>
            <pc:docMk/>
            <pc:sldMk cId="0" sldId="274"/>
            <ac:spMk id="3" creationId="{00000000-0000-0000-0000-000000000000}"/>
          </ac:spMkLst>
        </pc:spChg>
      </pc:sldChg>
      <pc:sldChg chg="modSp">
        <pc:chgData name="Oswaldo Navarrete Carreño" userId="8d15c00e44df823f" providerId="LiveId" clId="{06B811FD-01F6-451A-9E15-02AB56447CAE}" dt="2019-09-05T07:20:47.571" v="4" actId="27636"/>
        <pc:sldMkLst>
          <pc:docMk/>
          <pc:sldMk cId="0" sldId="278"/>
        </pc:sldMkLst>
        <pc:spChg chg="mod">
          <ac:chgData name="Oswaldo Navarrete Carreño" userId="8d15c00e44df823f" providerId="LiveId" clId="{06B811FD-01F6-451A-9E15-02AB56447CAE}" dt="2019-09-05T07:20:47.571" v="4" actId="27636"/>
          <ac:spMkLst>
            <pc:docMk/>
            <pc:sldMk cId="0" sldId="278"/>
            <ac:spMk id="3" creationId="{00000000-0000-0000-0000-000000000000}"/>
          </ac:spMkLst>
        </pc:spChg>
      </pc:sldChg>
      <pc:sldChg chg="modSp">
        <pc:chgData name="Oswaldo Navarrete Carreño" userId="8d15c00e44df823f" providerId="LiveId" clId="{06B811FD-01F6-451A-9E15-02AB56447CAE}" dt="2019-09-05T07:20:47.607" v="5" actId="27636"/>
        <pc:sldMkLst>
          <pc:docMk/>
          <pc:sldMk cId="0" sldId="280"/>
        </pc:sldMkLst>
        <pc:spChg chg="mod">
          <ac:chgData name="Oswaldo Navarrete Carreño" userId="8d15c00e44df823f" providerId="LiveId" clId="{06B811FD-01F6-451A-9E15-02AB56447CAE}" dt="2019-09-05T07:20:47.607" v="5" actId="27636"/>
          <ac:spMkLst>
            <pc:docMk/>
            <pc:sldMk cId="0" sldId="280"/>
            <ac:spMk id="3" creationId="{00000000-0000-0000-0000-000000000000}"/>
          </ac:spMkLst>
        </pc:spChg>
      </pc:sldChg>
      <pc:sldChg chg="modSp">
        <pc:chgData name="Oswaldo Navarrete Carreño" userId="8d15c00e44df823f" providerId="LiveId" clId="{06B811FD-01F6-451A-9E15-02AB56447CAE}" dt="2019-09-05T07:20:47.623" v="6" actId="27636"/>
        <pc:sldMkLst>
          <pc:docMk/>
          <pc:sldMk cId="0" sldId="285"/>
        </pc:sldMkLst>
        <pc:spChg chg="mod">
          <ac:chgData name="Oswaldo Navarrete Carreño" userId="8d15c00e44df823f" providerId="LiveId" clId="{06B811FD-01F6-451A-9E15-02AB56447CAE}" dt="2019-09-05T07:20:47.623" v="6" actId="27636"/>
          <ac:spMkLst>
            <pc:docMk/>
            <pc:sldMk cId="0" sldId="285"/>
            <ac:spMk id="2" creationId="{00000000-0000-0000-0000-000000000000}"/>
          </ac:spMkLst>
        </pc:spChg>
      </pc:sldChg>
      <pc:sldChg chg="modSp">
        <pc:chgData name="Oswaldo Navarrete Carreño" userId="8d15c00e44df823f" providerId="LiveId" clId="{06B811FD-01F6-451A-9E15-02AB56447CAE}" dt="2019-09-05T07:20:47.285" v="0"/>
        <pc:sldMkLst>
          <pc:docMk/>
          <pc:sldMk cId="0" sldId="291"/>
        </pc:sldMkLst>
        <pc:spChg chg="mod">
          <ac:chgData name="Oswaldo Navarrete Carreño" userId="8d15c00e44df823f" providerId="LiveId" clId="{06B811FD-01F6-451A-9E15-02AB56447CAE}" dt="2019-09-05T07:20:47.285" v="0"/>
          <ac:spMkLst>
            <pc:docMk/>
            <pc:sldMk cId="0" sldId="291"/>
            <ac:spMk id="4" creationId="{00000000-0000-0000-0000-000000000000}"/>
          </ac:spMkLst>
        </pc:spChg>
        <pc:picChg chg="mod">
          <ac:chgData name="Oswaldo Navarrete Carreño" userId="8d15c00e44df823f" providerId="LiveId" clId="{06B811FD-01F6-451A-9E15-02AB56447CAE}" dt="2019-09-05T07:20:47.285" v="0"/>
          <ac:picMkLst>
            <pc:docMk/>
            <pc:sldMk cId="0" sldId="291"/>
            <ac:picMk id="3" creationId="{00000000-0000-0000-0000-000000000000}"/>
          </ac:picMkLst>
        </pc:picChg>
      </pc:sldChg>
      <pc:sldChg chg="modSp">
        <pc:chgData name="Oswaldo Navarrete Carreño" userId="8d15c00e44df823f" providerId="LiveId" clId="{06B811FD-01F6-451A-9E15-02AB56447CAE}" dt="2019-09-05T07:24:50.902" v="43" actId="113"/>
        <pc:sldMkLst>
          <pc:docMk/>
          <pc:sldMk cId="0" sldId="293"/>
        </pc:sldMkLst>
        <pc:spChg chg="mod">
          <ac:chgData name="Oswaldo Navarrete Carreño" userId="8d15c00e44df823f" providerId="LiveId" clId="{06B811FD-01F6-451A-9E15-02AB56447CAE}" dt="2019-09-05T07:24:50.902" v="43" actId="113"/>
          <ac:spMkLst>
            <pc:docMk/>
            <pc:sldMk cId="0" sldId="293"/>
            <ac:spMk id="2" creationId="{00000000-0000-0000-0000-000000000000}"/>
          </ac:spMkLst>
        </pc:spChg>
        <pc:spChg chg="mod">
          <ac:chgData name="Oswaldo Navarrete Carreño" userId="8d15c00e44df823f" providerId="LiveId" clId="{06B811FD-01F6-451A-9E15-02AB56447CAE}" dt="2019-09-05T07:24:47.617" v="42" actId="1076"/>
          <ac:spMkLst>
            <pc:docMk/>
            <pc:sldMk cId="0" sldId="293"/>
            <ac:spMk id="3" creationId="{00000000-0000-0000-0000-000000000000}"/>
          </ac:spMkLst>
        </pc:spChg>
      </pc:sldChg>
      <pc:sldChg chg="modSp">
        <pc:chgData name="Oswaldo Navarrete Carreño" userId="8d15c00e44df823f" providerId="LiveId" clId="{06B811FD-01F6-451A-9E15-02AB56447CAE}" dt="2019-09-05T07:26:03.823" v="55" actId="1076"/>
        <pc:sldMkLst>
          <pc:docMk/>
          <pc:sldMk cId="0" sldId="298"/>
        </pc:sldMkLst>
        <pc:spChg chg="mod">
          <ac:chgData name="Oswaldo Navarrete Carreño" userId="8d15c00e44df823f" providerId="LiveId" clId="{06B811FD-01F6-451A-9E15-02AB56447CAE}" dt="2019-09-05T07:26:03.823" v="55" actId="1076"/>
          <ac:spMkLst>
            <pc:docMk/>
            <pc:sldMk cId="0" sldId="298"/>
            <ac:spMk id="2" creationId="{00000000-0000-0000-0000-000000000000}"/>
          </ac:spMkLst>
        </pc:spChg>
        <pc:graphicFrameChg chg="mod modGraphic">
          <ac:chgData name="Oswaldo Navarrete Carreño" userId="8d15c00e44df823f" providerId="LiveId" clId="{06B811FD-01F6-451A-9E15-02AB56447CAE}" dt="2019-09-05T07:25:59.108" v="54" actId="1076"/>
          <ac:graphicFrameMkLst>
            <pc:docMk/>
            <pc:sldMk cId="0" sldId="298"/>
            <ac:graphicFrameMk id="6" creationId="{00000000-0000-0000-0000-000000000000}"/>
          </ac:graphicFrameMkLst>
        </pc:graphicFrameChg>
      </pc:sldChg>
      <pc:sldChg chg="modSp">
        <pc:chgData name="Oswaldo Navarrete Carreño" userId="8d15c00e44df823f" providerId="LiveId" clId="{06B811FD-01F6-451A-9E15-02AB56447CAE}" dt="2019-09-05T07:26:27.111" v="58" actId="1076"/>
        <pc:sldMkLst>
          <pc:docMk/>
          <pc:sldMk cId="0" sldId="301"/>
        </pc:sldMkLst>
        <pc:spChg chg="mod">
          <ac:chgData name="Oswaldo Navarrete Carreño" userId="8d15c00e44df823f" providerId="LiveId" clId="{06B811FD-01F6-451A-9E15-02AB56447CAE}" dt="2019-09-05T07:26:22.661" v="57" actId="1076"/>
          <ac:spMkLst>
            <pc:docMk/>
            <pc:sldMk cId="0" sldId="301"/>
            <ac:spMk id="2" creationId="{00000000-0000-0000-0000-000000000000}"/>
          </ac:spMkLst>
        </pc:spChg>
        <pc:spChg chg="mod">
          <ac:chgData name="Oswaldo Navarrete Carreño" userId="8d15c00e44df823f" providerId="LiveId" clId="{06B811FD-01F6-451A-9E15-02AB56447CAE}" dt="2019-09-05T07:26:27.111" v="58" actId="1076"/>
          <ac:spMkLst>
            <pc:docMk/>
            <pc:sldMk cId="0" sldId="301"/>
            <ac:spMk id="3" creationId="{00000000-0000-0000-0000-000000000000}"/>
          </ac:spMkLst>
        </pc:spChg>
      </pc:sldChg>
      <pc:sldChg chg="modSp">
        <pc:chgData name="Oswaldo Navarrete Carreño" userId="8d15c00e44df823f" providerId="LiveId" clId="{06B811FD-01F6-451A-9E15-02AB56447CAE}" dt="2019-09-05T07:20:47.901" v="8" actId="27636"/>
        <pc:sldMkLst>
          <pc:docMk/>
          <pc:sldMk cId="0" sldId="302"/>
        </pc:sldMkLst>
        <pc:spChg chg="mod">
          <ac:chgData name="Oswaldo Navarrete Carreño" userId="8d15c00e44df823f" providerId="LiveId" clId="{06B811FD-01F6-451A-9E15-02AB56447CAE}" dt="2019-09-05T07:20:47.901" v="8" actId="27636"/>
          <ac:spMkLst>
            <pc:docMk/>
            <pc:sldMk cId="0" sldId="302"/>
            <ac:spMk id="3" creationId="{00000000-0000-0000-0000-000000000000}"/>
          </ac:spMkLst>
        </pc:spChg>
      </pc:sldChg>
      <pc:sldChg chg="modSp">
        <pc:chgData name="Oswaldo Navarrete Carreño" userId="8d15c00e44df823f" providerId="LiveId" clId="{06B811FD-01F6-451A-9E15-02AB56447CAE}" dt="2019-09-05T07:27:06.879" v="65" actId="1076"/>
        <pc:sldMkLst>
          <pc:docMk/>
          <pc:sldMk cId="0" sldId="303"/>
        </pc:sldMkLst>
        <pc:spChg chg="mod">
          <ac:chgData name="Oswaldo Navarrete Carreño" userId="8d15c00e44df823f" providerId="LiveId" clId="{06B811FD-01F6-451A-9E15-02AB56447CAE}" dt="2019-09-05T07:27:00.514" v="64" actId="1076"/>
          <ac:spMkLst>
            <pc:docMk/>
            <pc:sldMk cId="0" sldId="303"/>
            <ac:spMk id="2" creationId="{00000000-0000-0000-0000-000000000000}"/>
          </ac:spMkLst>
        </pc:spChg>
        <pc:spChg chg="mod">
          <ac:chgData name="Oswaldo Navarrete Carreño" userId="8d15c00e44df823f" providerId="LiveId" clId="{06B811FD-01F6-451A-9E15-02AB56447CAE}" dt="2019-09-05T07:20:47.285" v="0"/>
          <ac:spMkLst>
            <pc:docMk/>
            <pc:sldMk cId="0" sldId="303"/>
            <ac:spMk id="3" creationId="{00000000-0000-0000-0000-000000000000}"/>
          </ac:spMkLst>
        </pc:spChg>
        <pc:graphicFrameChg chg="mod modGraphic">
          <ac:chgData name="Oswaldo Navarrete Carreño" userId="8d15c00e44df823f" providerId="LiveId" clId="{06B811FD-01F6-451A-9E15-02AB56447CAE}" dt="2019-09-05T07:27:06.879" v="65" actId="1076"/>
          <ac:graphicFrameMkLst>
            <pc:docMk/>
            <pc:sldMk cId="0" sldId="303"/>
            <ac:graphicFrameMk id="6" creationId="{00000000-0000-0000-0000-000000000000}"/>
          </ac:graphicFrameMkLst>
        </pc:graphicFrameChg>
      </pc:sldChg>
      <pc:sldChg chg="delSp modSp">
        <pc:chgData name="Oswaldo Navarrete Carreño" userId="8d15c00e44df823f" providerId="LiveId" clId="{06B811FD-01F6-451A-9E15-02AB56447CAE}" dt="2019-09-05T07:29:56.590" v="107" actId="255"/>
        <pc:sldMkLst>
          <pc:docMk/>
          <pc:sldMk cId="0" sldId="306"/>
        </pc:sldMkLst>
        <pc:spChg chg="del mod">
          <ac:chgData name="Oswaldo Navarrete Carreño" userId="8d15c00e44df823f" providerId="LiveId" clId="{06B811FD-01F6-451A-9E15-02AB56447CAE}" dt="2019-09-05T07:29:14.845" v="80" actId="478"/>
          <ac:spMkLst>
            <pc:docMk/>
            <pc:sldMk cId="0" sldId="306"/>
            <ac:spMk id="3" creationId="{00000000-0000-0000-0000-000000000000}"/>
          </ac:spMkLst>
        </pc:spChg>
        <pc:graphicFrameChg chg="mod modGraphic">
          <ac:chgData name="Oswaldo Navarrete Carreño" userId="8d15c00e44df823f" providerId="LiveId" clId="{06B811FD-01F6-451A-9E15-02AB56447CAE}" dt="2019-09-05T07:29:56.590" v="107" actId="255"/>
          <ac:graphicFrameMkLst>
            <pc:docMk/>
            <pc:sldMk cId="0" sldId="306"/>
            <ac:graphicFrameMk id="6" creationId="{00000000-0000-0000-0000-000000000000}"/>
          </ac:graphicFrameMkLst>
        </pc:graphicFrameChg>
      </pc:sldChg>
      <pc:sldChg chg="delSp modSp">
        <pc:chgData name="Oswaldo Navarrete Carreño" userId="8d15c00e44df823f" providerId="LiveId" clId="{06B811FD-01F6-451A-9E15-02AB56447CAE}" dt="2019-09-05T07:30:20.820" v="110" actId="1076"/>
        <pc:sldMkLst>
          <pc:docMk/>
          <pc:sldMk cId="0" sldId="308"/>
        </pc:sldMkLst>
        <pc:spChg chg="del mod">
          <ac:chgData name="Oswaldo Navarrete Carreño" userId="8d15c00e44df823f" providerId="LiveId" clId="{06B811FD-01F6-451A-9E15-02AB56447CAE}" dt="2019-09-05T07:30:11.545" v="108" actId="478"/>
          <ac:spMkLst>
            <pc:docMk/>
            <pc:sldMk cId="0" sldId="308"/>
            <ac:spMk id="3" creationId="{00000000-0000-0000-0000-000000000000}"/>
          </ac:spMkLst>
        </pc:spChg>
        <pc:graphicFrameChg chg="mod modGraphic">
          <ac:chgData name="Oswaldo Navarrete Carreño" userId="8d15c00e44df823f" providerId="LiveId" clId="{06B811FD-01F6-451A-9E15-02AB56447CAE}" dt="2019-09-05T07:30:20.820" v="110" actId="1076"/>
          <ac:graphicFrameMkLst>
            <pc:docMk/>
            <pc:sldMk cId="0" sldId="308"/>
            <ac:graphicFrameMk id="6" creationId="{00000000-0000-0000-0000-000000000000}"/>
          </ac:graphicFrameMkLst>
        </pc:graphicFrameChg>
      </pc:sldChg>
      <pc:sldChg chg="modSp">
        <pc:chgData name="Oswaldo Navarrete Carreño" userId="8d15c00e44df823f" providerId="LiveId" clId="{06B811FD-01F6-451A-9E15-02AB56447CAE}" dt="2019-09-05T07:20:47.285" v="0"/>
        <pc:sldMkLst>
          <pc:docMk/>
          <pc:sldMk cId="0" sldId="310"/>
        </pc:sldMkLst>
        <pc:spChg chg="mod">
          <ac:chgData name="Oswaldo Navarrete Carreño" userId="8d15c00e44df823f" providerId="LiveId" clId="{06B811FD-01F6-451A-9E15-02AB56447CAE}" dt="2019-09-05T07:20:47.285" v="0"/>
          <ac:spMkLst>
            <pc:docMk/>
            <pc:sldMk cId="0" sldId="310"/>
            <ac:spMk id="4" creationId="{00000000-0000-0000-0000-000000000000}"/>
          </ac:spMkLst>
        </pc:spChg>
        <pc:picChg chg="mod">
          <ac:chgData name="Oswaldo Navarrete Carreño" userId="8d15c00e44df823f" providerId="LiveId" clId="{06B811FD-01F6-451A-9E15-02AB56447CAE}" dt="2019-09-05T07:20:47.285" v="0"/>
          <ac:picMkLst>
            <pc:docMk/>
            <pc:sldMk cId="0" sldId="310"/>
            <ac:picMk id="3" creationId="{00000000-0000-0000-0000-000000000000}"/>
          </ac:picMkLst>
        </pc:picChg>
      </pc:sldChg>
      <pc:sldChg chg="modSp">
        <pc:chgData name="Oswaldo Navarrete Carreño" userId="8d15c00e44df823f" providerId="LiveId" clId="{06B811FD-01F6-451A-9E15-02AB56447CAE}" dt="2019-09-05T07:20:47.285" v="0"/>
        <pc:sldMkLst>
          <pc:docMk/>
          <pc:sldMk cId="0" sldId="312"/>
        </pc:sldMkLst>
        <pc:spChg chg="mod">
          <ac:chgData name="Oswaldo Navarrete Carreño" userId="8d15c00e44df823f" providerId="LiveId" clId="{06B811FD-01F6-451A-9E15-02AB56447CAE}" dt="2019-09-05T07:20:47.285" v="0"/>
          <ac:spMkLst>
            <pc:docMk/>
            <pc:sldMk cId="0" sldId="312"/>
            <ac:spMk id="3" creationId="{00000000-0000-0000-0000-000000000000}"/>
          </ac:spMkLst>
        </pc:spChg>
        <pc:picChg chg="mod">
          <ac:chgData name="Oswaldo Navarrete Carreño" userId="8d15c00e44df823f" providerId="LiveId" clId="{06B811FD-01F6-451A-9E15-02AB56447CAE}" dt="2019-09-05T07:20:47.285" v="0"/>
          <ac:picMkLst>
            <pc:docMk/>
            <pc:sldMk cId="0" sldId="312"/>
            <ac:picMk id="2" creationId="{00000000-0000-0000-0000-000000000000}"/>
          </ac:picMkLst>
        </pc:picChg>
      </pc:sldChg>
      <pc:sldChg chg="modSp">
        <pc:chgData name="Oswaldo Navarrete Carreño" userId="8d15c00e44df823f" providerId="LiveId" clId="{06B811FD-01F6-451A-9E15-02AB56447CAE}" dt="2019-09-05T07:20:47.285" v="0"/>
        <pc:sldMkLst>
          <pc:docMk/>
          <pc:sldMk cId="0" sldId="314"/>
        </pc:sldMkLst>
        <pc:spChg chg="mod">
          <ac:chgData name="Oswaldo Navarrete Carreño" userId="8d15c00e44df823f" providerId="LiveId" clId="{06B811FD-01F6-451A-9E15-02AB56447CAE}" dt="2019-09-05T07:20:47.285" v="0"/>
          <ac:spMkLst>
            <pc:docMk/>
            <pc:sldMk cId="0" sldId="314"/>
            <ac:spMk id="3" creationId="{00000000-0000-0000-0000-000000000000}"/>
          </ac:spMkLst>
        </pc:spChg>
        <pc:picChg chg="mod">
          <ac:chgData name="Oswaldo Navarrete Carreño" userId="8d15c00e44df823f" providerId="LiveId" clId="{06B811FD-01F6-451A-9E15-02AB56447CAE}" dt="2019-09-05T07:20:47.285" v="0"/>
          <ac:picMkLst>
            <pc:docMk/>
            <pc:sldMk cId="0" sldId="314"/>
            <ac:picMk id="2" creationId="{00000000-0000-0000-0000-000000000000}"/>
          </ac:picMkLst>
        </pc:picChg>
      </pc:sldChg>
      <pc:sldChg chg="modSp">
        <pc:chgData name="Oswaldo Navarrete Carreño" userId="8d15c00e44df823f" providerId="LiveId" clId="{06B811FD-01F6-451A-9E15-02AB56447CAE}" dt="2019-09-05T07:20:47.961" v="9" actId="27636"/>
        <pc:sldMkLst>
          <pc:docMk/>
          <pc:sldMk cId="0" sldId="317"/>
        </pc:sldMkLst>
        <pc:spChg chg="mod">
          <ac:chgData name="Oswaldo Navarrete Carreño" userId="8d15c00e44df823f" providerId="LiveId" clId="{06B811FD-01F6-451A-9E15-02AB56447CAE}" dt="2019-09-05T07:20:47.961" v="9" actId="27636"/>
          <ac:spMkLst>
            <pc:docMk/>
            <pc:sldMk cId="0" sldId="317"/>
            <ac:spMk id="2" creationId="{00000000-0000-0000-0000-000000000000}"/>
          </ac:spMkLst>
        </pc:spChg>
      </pc:sldChg>
      <pc:sldChg chg="modSp">
        <pc:chgData name="Oswaldo Navarrete Carreño" userId="8d15c00e44df823f" providerId="LiveId" clId="{06B811FD-01F6-451A-9E15-02AB56447CAE}" dt="2019-09-05T07:20:47.285" v="0"/>
        <pc:sldMkLst>
          <pc:docMk/>
          <pc:sldMk cId="0" sldId="318"/>
        </pc:sldMkLst>
        <pc:spChg chg="mod">
          <ac:chgData name="Oswaldo Navarrete Carreño" userId="8d15c00e44df823f" providerId="LiveId" clId="{06B811FD-01F6-451A-9E15-02AB56447CAE}" dt="2019-09-05T07:20:47.285" v="0"/>
          <ac:spMkLst>
            <pc:docMk/>
            <pc:sldMk cId="0" sldId="318"/>
            <ac:spMk id="3" creationId="{00000000-0000-0000-0000-000000000000}"/>
          </ac:spMkLst>
        </pc:spChg>
        <pc:picChg chg="mod">
          <ac:chgData name="Oswaldo Navarrete Carreño" userId="8d15c00e44df823f" providerId="LiveId" clId="{06B811FD-01F6-451A-9E15-02AB56447CAE}" dt="2019-09-05T07:20:47.285" v="0"/>
          <ac:picMkLst>
            <pc:docMk/>
            <pc:sldMk cId="0" sldId="318"/>
            <ac:picMk id="2" creationId="{00000000-0000-0000-0000-000000000000}"/>
          </ac:picMkLst>
        </pc:picChg>
      </pc:sldChg>
      <pc:sldChg chg="modSp">
        <pc:chgData name="Oswaldo Navarrete Carreño" userId="8d15c00e44df823f" providerId="LiveId" clId="{06B811FD-01F6-451A-9E15-02AB56447CAE}" dt="2019-09-05T07:20:47.285" v="0"/>
        <pc:sldMkLst>
          <pc:docMk/>
          <pc:sldMk cId="0" sldId="319"/>
        </pc:sldMkLst>
        <pc:spChg chg="mod">
          <ac:chgData name="Oswaldo Navarrete Carreño" userId="8d15c00e44df823f" providerId="LiveId" clId="{06B811FD-01F6-451A-9E15-02AB56447CAE}" dt="2019-09-05T07:20:47.285" v="0"/>
          <ac:spMkLst>
            <pc:docMk/>
            <pc:sldMk cId="0" sldId="319"/>
            <ac:spMk id="3" creationId="{00000000-0000-0000-0000-000000000000}"/>
          </ac:spMkLst>
        </pc:spChg>
        <pc:picChg chg="mod">
          <ac:chgData name="Oswaldo Navarrete Carreño" userId="8d15c00e44df823f" providerId="LiveId" clId="{06B811FD-01F6-451A-9E15-02AB56447CAE}" dt="2019-09-05T07:20:47.285" v="0"/>
          <ac:picMkLst>
            <pc:docMk/>
            <pc:sldMk cId="0" sldId="319"/>
            <ac:picMk id="2" creationId="{00000000-0000-0000-0000-000000000000}"/>
          </ac:picMkLst>
        </pc:picChg>
      </pc:sldChg>
      <pc:sldChg chg="modSp">
        <pc:chgData name="Oswaldo Navarrete Carreño" userId="8d15c00e44df823f" providerId="LiveId" clId="{06B811FD-01F6-451A-9E15-02AB56447CAE}" dt="2019-09-05T07:20:47.285" v="0"/>
        <pc:sldMkLst>
          <pc:docMk/>
          <pc:sldMk cId="0" sldId="320"/>
        </pc:sldMkLst>
        <pc:spChg chg="mod">
          <ac:chgData name="Oswaldo Navarrete Carreño" userId="8d15c00e44df823f" providerId="LiveId" clId="{06B811FD-01F6-451A-9E15-02AB56447CAE}" dt="2019-09-05T07:20:47.285" v="0"/>
          <ac:spMkLst>
            <pc:docMk/>
            <pc:sldMk cId="0" sldId="320"/>
            <ac:spMk id="3" creationId="{00000000-0000-0000-0000-000000000000}"/>
          </ac:spMkLst>
        </pc:spChg>
        <pc:picChg chg="mod">
          <ac:chgData name="Oswaldo Navarrete Carreño" userId="8d15c00e44df823f" providerId="LiveId" clId="{06B811FD-01F6-451A-9E15-02AB56447CAE}" dt="2019-09-05T07:20:47.285" v="0"/>
          <ac:picMkLst>
            <pc:docMk/>
            <pc:sldMk cId="0" sldId="320"/>
            <ac:picMk id="2" creationId="{00000000-0000-0000-0000-000000000000}"/>
          </ac:picMkLst>
        </pc:picChg>
      </pc:sldChg>
      <pc:sldChg chg="modSp">
        <pc:chgData name="Oswaldo Navarrete Carreño" userId="8d15c00e44df823f" providerId="LiveId" clId="{06B811FD-01F6-451A-9E15-02AB56447CAE}" dt="2019-09-05T07:20:47.285" v="0"/>
        <pc:sldMkLst>
          <pc:docMk/>
          <pc:sldMk cId="0" sldId="324"/>
        </pc:sldMkLst>
        <pc:spChg chg="mod">
          <ac:chgData name="Oswaldo Navarrete Carreño" userId="8d15c00e44df823f" providerId="LiveId" clId="{06B811FD-01F6-451A-9E15-02AB56447CAE}" dt="2019-09-05T07:20:47.285" v="0"/>
          <ac:spMkLst>
            <pc:docMk/>
            <pc:sldMk cId="0" sldId="324"/>
            <ac:spMk id="3" creationId="{00000000-0000-0000-0000-000000000000}"/>
          </ac:spMkLst>
        </pc:spChg>
        <pc:picChg chg="mod">
          <ac:chgData name="Oswaldo Navarrete Carreño" userId="8d15c00e44df823f" providerId="LiveId" clId="{06B811FD-01F6-451A-9E15-02AB56447CAE}" dt="2019-09-05T07:20:47.285" v="0"/>
          <ac:picMkLst>
            <pc:docMk/>
            <pc:sldMk cId="0" sldId="324"/>
            <ac:picMk id="2" creationId="{00000000-0000-0000-0000-000000000000}"/>
          </ac:picMkLst>
        </pc:picChg>
      </pc:sldChg>
      <pc:sldChg chg="modSp">
        <pc:chgData name="Oswaldo Navarrete Carreño" userId="8d15c00e44df823f" providerId="LiveId" clId="{06B811FD-01F6-451A-9E15-02AB56447CAE}" dt="2019-09-05T07:20:47.285" v="0"/>
        <pc:sldMkLst>
          <pc:docMk/>
          <pc:sldMk cId="0" sldId="327"/>
        </pc:sldMkLst>
        <pc:spChg chg="mod">
          <ac:chgData name="Oswaldo Navarrete Carreño" userId="8d15c00e44df823f" providerId="LiveId" clId="{06B811FD-01F6-451A-9E15-02AB56447CAE}" dt="2019-09-05T07:20:47.285" v="0"/>
          <ac:spMkLst>
            <pc:docMk/>
            <pc:sldMk cId="0" sldId="327"/>
            <ac:spMk id="3" creationId="{00000000-0000-0000-0000-000000000000}"/>
          </ac:spMkLst>
        </pc:spChg>
        <pc:picChg chg="mod">
          <ac:chgData name="Oswaldo Navarrete Carreño" userId="8d15c00e44df823f" providerId="LiveId" clId="{06B811FD-01F6-451A-9E15-02AB56447CAE}" dt="2019-09-05T07:20:47.285" v="0"/>
          <ac:picMkLst>
            <pc:docMk/>
            <pc:sldMk cId="0" sldId="327"/>
            <ac:picMk id="2" creationId="{00000000-0000-0000-0000-000000000000}"/>
          </ac:picMkLst>
        </pc:picChg>
      </pc:sldChg>
      <pc:sldChg chg="modSp">
        <pc:chgData name="Oswaldo Navarrete Carreño" userId="8d15c00e44df823f" providerId="LiveId" clId="{06B811FD-01F6-451A-9E15-02AB56447CAE}" dt="2019-09-05T07:20:47.285" v="0"/>
        <pc:sldMkLst>
          <pc:docMk/>
          <pc:sldMk cId="0" sldId="330"/>
        </pc:sldMkLst>
        <pc:spChg chg="mod">
          <ac:chgData name="Oswaldo Navarrete Carreño" userId="8d15c00e44df823f" providerId="LiveId" clId="{06B811FD-01F6-451A-9E15-02AB56447CAE}" dt="2019-09-05T07:20:47.285" v="0"/>
          <ac:spMkLst>
            <pc:docMk/>
            <pc:sldMk cId="0" sldId="330"/>
            <ac:spMk id="3" creationId="{00000000-0000-0000-0000-000000000000}"/>
          </ac:spMkLst>
        </pc:spChg>
        <pc:picChg chg="mod">
          <ac:chgData name="Oswaldo Navarrete Carreño" userId="8d15c00e44df823f" providerId="LiveId" clId="{06B811FD-01F6-451A-9E15-02AB56447CAE}" dt="2019-09-05T07:20:47.285" v="0"/>
          <ac:picMkLst>
            <pc:docMk/>
            <pc:sldMk cId="0" sldId="330"/>
            <ac:picMk id="2" creationId="{00000000-0000-0000-0000-000000000000}"/>
          </ac:picMkLst>
        </pc:picChg>
      </pc:sldChg>
      <pc:sldChg chg="modSp">
        <pc:chgData name="Oswaldo Navarrete Carreño" userId="8d15c00e44df823f" providerId="LiveId" clId="{06B811FD-01F6-451A-9E15-02AB56447CAE}" dt="2019-09-05T07:20:47.285" v="0"/>
        <pc:sldMkLst>
          <pc:docMk/>
          <pc:sldMk cId="0" sldId="331"/>
        </pc:sldMkLst>
        <pc:spChg chg="mod">
          <ac:chgData name="Oswaldo Navarrete Carreño" userId="8d15c00e44df823f" providerId="LiveId" clId="{06B811FD-01F6-451A-9E15-02AB56447CAE}" dt="2019-09-05T07:20:47.285" v="0"/>
          <ac:spMkLst>
            <pc:docMk/>
            <pc:sldMk cId="0" sldId="331"/>
            <ac:spMk id="4" creationId="{00000000-0000-0000-0000-000000000000}"/>
          </ac:spMkLst>
        </pc:spChg>
        <pc:picChg chg="mod">
          <ac:chgData name="Oswaldo Navarrete Carreño" userId="8d15c00e44df823f" providerId="LiveId" clId="{06B811FD-01F6-451A-9E15-02AB56447CAE}" dt="2019-09-05T07:20:47.285" v="0"/>
          <ac:picMkLst>
            <pc:docMk/>
            <pc:sldMk cId="0" sldId="331"/>
            <ac:picMk id="3" creationId="{00000000-0000-0000-0000-000000000000}"/>
          </ac:picMkLst>
        </pc:picChg>
      </pc:sldChg>
      <pc:sldChg chg="modSp">
        <pc:chgData name="Oswaldo Navarrete Carreño" userId="8d15c00e44df823f" providerId="LiveId" clId="{06B811FD-01F6-451A-9E15-02AB56447CAE}" dt="2019-09-05T07:20:47.285" v="0"/>
        <pc:sldMkLst>
          <pc:docMk/>
          <pc:sldMk cId="0" sldId="334"/>
        </pc:sldMkLst>
        <pc:spChg chg="mod">
          <ac:chgData name="Oswaldo Navarrete Carreño" userId="8d15c00e44df823f" providerId="LiveId" clId="{06B811FD-01F6-451A-9E15-02AB56447CAE}" dt="2019-09-05T07:20:47.285" v="0"/>
          <ac:spMkLst>
            <pc:docMk/>
            <pc:sldMk cId="0" sldId="334"/>
            <ac:spMk id="3" creationId="{00000000-0000-0000-0000-000000000000}"/>
          </ac:spMkLst>
        </pc:spChg>
        <pc:picChg chg="mod">
          <ac:chgData name="Oswaldo Navarrete Carreño" userId="8d15c00e44df823f" providerId="LiveId" clId="{06B811FD-01F6-451A-9E15-02AB56447CAE}" dt="2019-09-05T07:20:47.285" v="0"/>
          <ac:picMkLst>
            <pc:docMk/>
            <pc:sldMk cId="0" sldId="334"/>
            <ac:picMk id="2" creationId="{00000000-0000-0000-0000-000000000000}"/>
          </ac:picMkLst>
        </pc:picChg>
      </pc:sldChg>
      <pc:sldChg chg="modSp">
        <pc:chgData name="Oswaldo Navarrete Carreño" userId="8d15c00e44df823f" providerId="LiveId" clId="{06B811FD-01F6-451A-9E15-02AB56447CAE}" dt="2019-09-05T07:20:47.285" v="0"/>
        <pc:sldMkLst>
          <pc:docMk/>
          <pc:sldMk cId="0" sldId="336"/>
        </pc:sldMkLst>
        <pc:spChg chg="mod">
          <ac:chgData name="Oswaldo Navarrete Carreño" userId="8d15c00e44df823f" providerId="LiveId" clId="{06B811FD-01F6-451A-9E15-02AB56447CAE}" dt="2019-09-05T07:20:47.285" v="0"/>
          <ac:spMkLst>
            <pc:docMk/>
            <pc:sldMk cId="0" sldId="336"/>
            <ac:spMk id="3" creationId="{00000000-0000-0000-0000-000000000000}"/>
          </ac:spMkLst>
        </pc:spChg>
        <pc:picChg chg="mod">
          <ac:chgData name="Oswaldo Navarrete Carreño" userId="8d15c00e44df823f" providerId="LiveId" clId="{06B811FD-01F6-451A-9E15-02AB56447CAE}" dt="2019-09-05T07:20:47.285" v="0"/>
          <ac:picMkLst>
            <pc:docMk/>
            <pc:sldMk cId="0" sldId="336"/>
            <ac:picMk id="2" creationId="{00000000-0000-0000-0000-000000000000}"/>
          </ac:picMkLst>
        </pc:picChg>
      </pc:sldChg>
      <pc:sldChg chg="setBg">
        <pc:chgData name="Oswaldo Navarrete Carreño" userId="8d15c00e44df823f" providerId="LiveId" clId="{06B811FD-01F6-451A-9E15-02AB56447CAE}" dt="2019-09-05T07:21:14.736" v="13"/>
        <pc:sldMkLst>
          <pc:docMk/>
          <pc:sldMk cId="0" sldId="337"/>
        </pc:sldMkLst>
      </pc:sldChg>
      <pc:sldMasterChg chg="modSp setBg modSldLayout">
        <pc:chgData name="Oswaldo Navarrete Carreño" userId="8d15c00e44df823f" providerId="LiveId" clId="{06B811FD-01F6-451A-9E15-02AB56447CAE}" dt="2019-09-05T07:21:14.736" v="13"/>
        <pc:sldMasterMkLst>
          <pc:docMk/>
          <pc:sldMasterMk cId="3676200875" sldId="2147483648"/>
        </pc:sldMasterMkLst>
        <pc:spChg chg="mod">
          <ac:chgData name="Oswaldo Navarrete Carreño" userId="8d15c00e44df823f" providerId="LiveId" clId="{06B811FD-01F6-451A-9E15-02AB56447CAE}" dt="2019-09-05T07:20:47.285" v="0"/>
          <ac:spMkLst>
            <pc:docMk/>
            <pc:sldMasterMk cId="3676200875" sldId="2147483648"/>
            <ac:spMk id="2"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ac:spMk id="3"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ac:spMk id="4"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ac:spMk id="5"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ac:spMk id="6" creationId="{00000000-0000-0000-0000-000000000000}"/>
          </ac:spMkLst>
        </pc:spChg>
        <pc:sldLayoutChg chg="modSp setBg">
          <pc:chgData name="Oswaldo Navarrete Carreño" userId="8d15c00e44df823f" providerId="LiveId" clId="{06B811FD-01F6-451A-9E15-02AB56447CAE}" dt="2019-09-05T07:21:14.736" v="13"/>
          <pc:sldLayoutMkLst>
            <pc:docMk/>
            <pc:sldMasterMk cId="3676200875" sldId="2147483648"/>
            <pc:sldLayoutMk cId="1444357513" sldId="2147483649"/>
          </pc:sldLayoutMkLst>
          <pc:spChg chg="mod">
            <ac:chgData name="Oswaldo Navarrete Carreño" userId="8d15c00e44df823f" providerId="LiveId" clId="{06B811FD-01F6-451A-9E15-02AB56447CAE}" dt="2019-09-05T07:20:47.285" v="0"/>
            <ac:spMkLst>
              <pc:docMk/>
              <pc:sldMasterMk cId="3676200875" sldId="2147483648"/>
              <pc:sldLayoutMk cId="1444357513" sldId="2147483649"/>
              <ac:spMk id="2"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1444357513" sldId="2147483649"/>
              <ac:spMk id="3" creationId="{00000000-0000-0000-0000-000000000000}"/>
            </ac:spMkLst>
          </pc:spChg>
        </pc:sldLayoutChg>
        <pc:sldLayoutChg chg="setBg">
          <pc:chgData name="Oswaldo Navarrete Carreño" userId="8d15c00e44df823f" providerId="LiveId" clId="{06B811FD-01F6-451A-9E15-02AB56447CAE}" dt="2019-09-05T07:21:14.736" v="13"/>
          <pc:sldLayoutMkLst>
            <pc:docMk/>
            <pc:sldMasterMk cId="3676200875" sldId="2147483648"/>
            <pc:sldLayoutMk cId="338346009" sldId="2147483650"/>
          </pc:sldLayoutMkLst>
        </pc:sldLayoutChg>
        <pc:sldLayoutChg chg="modSp setBg">
          <pc:chgData name="Oswaldo Navarrete Carreño" userId="8d15c00e44df823f" providerId="LiveId" clId="{06B811FD-01F6-451A-9E15-02AB56447CAE}" dt="2019-09-05T07:21:14.736" v="13"/>
          <pc:sldLayoutMkLst>
            <pc:docMk/>
            <pc:sldMasterMk cId="3676200875" sldId="2147483648"/>
            <pc:sldLayoutMk cId="1073069076" sldId="2147483651"/>
          </pc:sldLayoutMkLst>
          <pc:spChg chg="mod">
            <ac:chgData name="Oswaldo Navarrete Carreño" userId="8d15c00e44df823f" providerId="LiveId" clId="{06B811FD-01F6-451A-9E15-02AB56447CAE}" dt="2019-09-05T07:20:47.285" v="0"/>
            <ac:spMkLst>
              <pc:docMk/>
              <pc:sldMasterMk cId="3676200875" sldId="2147483648"/>
              <pc:sldLayoutMk cId="1073069076" sldId="2147483651"/>
              <ac:spMk id="2"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1073069076" sldId="2147483651"/>
              <ac:spMk id="3" creationId="{00000000-0000-0000-0000-000000000000}"/>
            </ac:spMkLst>
          </pc:spChg>
        </pc:sldLayoutChg>
        <pc:sldLayoutChg chg="modSp setBg">
          <pc:chgData name="Oswaldo Navarrete Carreño" userId="8d15c00e44df823f" providerId="LiveId" clId="{06B811FD-01F6-451A-9E15-02AB56447CAE}" dt="2019-09-05T07:21:14.736" v="13"/>
          <pc:sldLayoutMkLst>
            <pc:docMk/>
            <pc:sldMasterMk cId="3676200875" sldId="2147483648"/>
            <pc:sldLayoutMk cId="2619886245" sldId="2147483652"/>
          </pc:sldLayoutMkLst>
          <pc:spChg chg="mod">
            <ac:chgData name="Oswaldo Navarrete Carreño" userId="8d15c00e44df823f" providerId="LiveId" clId="{06B811FD-01F6-451A-9E15-02AB56447CAE}" dt="2019-09-05T07:20:47.285" v="0"/>
            <ac:spMkLst>
              <pc:docMk/>
              <pc:sldMasterMk cId="3676200875" sldId="2147483648"/>
              <pc:sldLayoutMk cId="2619886245" sldId="2147483652"/>
              <ac:spMk id="3"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2619886245" sldId="2147483652"/>
              <ac:spMk id="4" creationId="{00000000-0000-0000-0000-000000000000}"/>
            </ac:spMkLst>
          </pc:spChg>
        </pc:sldLayoutChg>
        <pc:sldLayoutChg chg="modSp setBg">
          <pc:chgData name="Oswaldo Navarrete Carreño" userId="8d15c00e44df823f" providerId="LiveId" clId="{06B811FD-01F6-451A-9E15-02AB56447CAE}" dt="2019-09-05T07:21:14.736" v="13"/>
          <pc:sldLayoutMkLst>
            <pc:docMk/>
            <pc:sldMasterMk cId="3676200875" sldId="2147483648"/>
            <pc:sldLayoutMk cId="2535793967" sldId="2147483653"/>
          </pc:sldLayoutMkLst>
          <pc:spChg chg="mod">
            <ac:chgData name="Oswaldo Navarrete Carreño" userId="8d15c00e44df823f" providerId="LiveId" clId="{06B811FD-01F6-451A-9E15-02AB56447CAE}" dt="2019-09-05T07:20:47.285" v="0"/>
            <ac:spMkLst>
              <pc:docMk/>
              <pc:sldMasterMk cId="3676200875" sldId="2147483648"/>
              <pc:sldLayoutMk cId="2535793967" sldId="2147483653"/>
              <ac:spMk id="3"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2535793967" sldId="2147483653"/>
              <ac:spMk id="4"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2535793967" sldId="2147483653"/>
              <ac:spMk id="5"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2535793967" sldId="2147483653"/>
              <ac:spMk id="6" creationId="{00000000-0000-0000-0000-000000000000}"/>
            </ac:spMkLst>
          </pc:spChg>
        </pc:sldLayoutChg>
        <pc:sldLayoutChg chg="setBg">
          <pc:chgData name="Oswaldo Navarrete Carreño" userId="8d15c00e44df823f" providerId="LiveId" clId="{06B811FD-01F6-451A-9E15-02AB56447CAE}" dt="2019-09-05T07:21:14.736" v="13"/>
          <pc:sldLayoutMkLst>
            <pc:docMk/>
            <pc:sldMasterMk cId="3676200875" sldId="2147483648"/>
            <pc:sldLayoutMk cId="3472721253" sldId="2147483654"/>
          </pc:sldLayoutMkLst>
        </pc:sldLayoutChg>
        <pc:sldLayoutChg chg="setBg">
          <pc:chgData name="Oswaldo Navarrete Carreño" userId="8d15c00e44df823f" providerId="LiveId" clId="{06B811FD-01F6-451A-9E15-02AB56447CAE}" dt="2019-09-05T07:21:14.736" v="13"/>
          <pc:sldLayoutMkLst>
            <pc:docMk/>
            <pc:sldMasterMk cId="3676200875" sldId="2147483648"/>
            <pc:sldLayoutMk cId="2130901097" sldId="2147483655"/>
          </pc:sldLayoutMkLst>
        </pc:sldLayoutChg>
        <pc:sldLayoutChg chg="modSp setBg">
          <pc:chgData name="Oswaldo Navarrete Carreño" userId="8d15c00e44df823f" providerId="LiveId" clId="{06B811FD-01F6-451A-9E15-02AB56447CAE}" dt="2019-09-05T07:21:14.736" v="13"/>
          <pc:sldLayoutMkLst>
            <pc:docMk/>
            <pc:sldMasterMk cId="3676200875" sldId="2147483648"/>
            <pc:sldLayoutMk cId="3540895647" sldId="2147483656"/>
          </pc:sldLayoutMkLst>
          <pc:spChg chg="mod">
            <ac:chgData name="Oswaldo Navarrete Carreño" userId="8d15c00e44df823f" providerId="LiveId" clId="{06B811FD-01F6-451A-9E15-02AB56447CAE}" dt="2019-09-05T07:20:47.285" v="0"/>
            <ac:spMkLst>
              <pc:docMk/>
              <pc:sldMasterMk cId="3676200875" sldId="2147483648"/>
              <pc:sldLayoutMk cId="3540895647" sldId="2147483656"/>
              <ac:spMk id="2"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3540895647" sldId="2147483656"/>
              <ac:spMk id="3"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3540895647" sldId="2147483656"/>
              <ac:spMk id="4" creationId="{00000000-0000-0000-0000-000000000000}"/>
            </ac:spMkLst>
          </pc:spChg>
        </pc:sldLayoutChg>
        <pc:sldLayoutChg chg="modSp setBg">
          <pc:chgData name="Oswaldo Navarrete Carreño" userId="8d15c00e44df823f" providerId="LiveId" clId="{06B811FD-01F6-451A-9E15-02AB56447CAE}" dt="2019-09-05T07:21:14.736" v="13"/>
          <pc:sldLayoutMkLst>
            <pc:docMk/>
            <pc:sldMasterMk cId="3676200875" sldId="2147483648"/>
            <pc:sldLayoutMk cId="3566899855" sldId="2147483657"/>
          </pc:sldLayoutMkLst>
          <pc:spChg chg="mod">
            <ac:chgData name="Oswaldo Navarrete Carreño" userId="8d15c00e44df823f" providerId="LiveId" clId="{06B811FD-01F6-451A-9E15-02AB56447CAE}" dt="2019-09-05T07:20:47.285" v="0"/>
            <ac:spMkLst>
              <pc:docMk/>
              <pc:sldMasterMk cId="3676200875" sldId="2147483648"/>
              <pc:sldLayoutMk cId="3566899855" sldId="2147483657"/>
              <ac:spMk id="2"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3566899855" sldId="2147483657"/>
              <ac:spMk id="3"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3566899855" sldId="2147483657"/>
              <ac:spMk id="4" creationId="{00000000-0000-0000-0000-000000000000}"/>
            </ac:spMkLst>
          </pc:spChg>
        </pc:sldLayoutChg>
        <pc:sldLayoutChg chg="setBg">
          <pc:chgData name="Oswaldo Navarrete Carreño" userId="8d15c00e44df823f" providerId="LiveId" clId="{06B811FD-01F6-451A-9E15-02AB56447CAE}" dt="2019-09-05T07:21:14.736" v="13"/>
          <pc:sldLayoutMkLst>
            <pc:docMk/>
            <pc:sldMasterMk cId="3676200875" sldId="2147483648"/>
            <pc:sldLayoutMk cId="313914798" sldId="2147483658"/>
          </pc:sldLayoutMkLst>
        </pc:sldLayoutChg>
        <pc:sldLayoutChg chg="modSp setBg">
          <pc:chgData name="Oswaldo Navarrete Carreño" userId="8d15c00e44df823f" providerId="LiveId" clId="{06B811FD-01F6-451A-9E15-02AB56447CAE}" dt="2019-09-05T07:21:14.736" v="13"/>
          <pc:sldLayoutMkLst>
            <pc:docMk/>
            <pc:sldMasterMk cId="3676200875" sldId="2147483648"/>
            <pc:sldLayoutMk cId="2581529045" sldId="2147483659"/>
          </pc:sldLayoutMkLst>
          <pc:spChg chg="mod">
            <ac:chgData name="Oswaldo Navarrete Carreño" userId="8d15c00e44df823f" providerId="LiveId" clId="{06B811FD-01F6-451A-9E15-02AB56447CAE}" dt="2019-09-05T07:20:47.285" v="0"/>
            <ac:spMkLst>
              <pc:docMk/>
              <pc:sldMasterMk cId="3676200875" sldId="2147483648"/>
              <pc:sldLayoutMk cId="2581529045" sldId="2147483659"/>
              <ac:spMk id="2" creationId="{00000000-0000-0000-0000-000000000000}"/>
            </ac:spMkLst>
          </pc:spChg>
          <pc:spChg chg="mod">
            <ac:chgData name="Oswaldo Navarrete Carreño" userId="8d15c00e44df823f" providerId="LiveId" clId="{06B811FD-01F6-451A-9E15-02AB56447CAE}" dt="2019-09-05T07:20:47.285" v="0"/>
            <ac:spMkLst>
              <pc:docMk/>
              <pc:sldMasterMk cId="3676200875" sldId="2147483648"/>
              <pc:sldLayoutMk cId="2581529045" sldId="2147483659"/>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9E500-0142-4105-8581-B4BFDB8D3E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36896BB8-0A70-4FFC-AA63-9A291DCE6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4424C84E-3E82-48A3-88F6-E79D1E1435A2}"/>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A971F125-7A46-4CC1-B1F8-2A2D96AB014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F58347A-EBA9-469D-A690-ED11FC6462A2}"/>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91279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C963A6-C5DB-4B6C-8CA8-1AFD376310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84303EAF-888A-4A4C-8AD9-FDD7DFDDED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B2993AC-A428-4037-A962-90F03CD11FF2}"/>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CC013644-D43D-4983-A4C4-68D1F183E62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945067D-9538-4050-9D85-6B80E3B3CCAB}"/>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91450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F150847-FA4F-4955-90CD-ECA76E553C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0D6611B0-8E98-45BA-B942-9A9689C144E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8FF77ACC-E90E-4BA1-AF8D-A29087CF4B8D}"/>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C112BC00-20DE-49F7-AC01-E0B63C3964C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9A902F2-CBBE-4D98-83ED-34F915EB34AF}"/>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8084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895F6-C0AD-417D-9501-C22CDC561BD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7D5CEFBF-BB13-407A-AF6E-619DD77A6F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8C404F6-2228-4912-A808-91B4D01CF5A4}"/>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D212CABA-280D-49F2-84B5-B94F809FE7B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51349D6-7C60-45E7-90B2-A066C144AF17}"/>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42803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E4945-3365-4606-A687-A8F4049BB77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B5EC772-EB50-42FC-801D-C88CE6546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BDD37D2-FC7A-492D-8272-1122BF35435B}"/>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96C2209F-973B-4571-881E-EEF1B0F75F7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80E5971-C6CC-46F4-BC25-A870B8F20263}"/>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53058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82F2B-C709-47F1-984D-D668758BBED5}"/>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15C7E7C6-A7A0-4572-A7A0-1DB42A08E48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6808E9B5-8404-4C52-8321-89419E81FB5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8ECCF6EC-F2E2-4BBB-AE91-C296146D75A7}"/>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6" name="Marcador de pie de página 5">
            <a:extLst>
              <a:ext uri="{FF2B5EF4-FFF2-40B4-BE49-F238E27FC236}">
                <a16:creationId xmlns:a16="http://schemas.microsoft.com/office/drawing/2014/main" id="{0626CE54-D371-4548-A986-C1C62C240F1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DD81AA89-5284-4A9F-A49E-4FE2A553D45A}"/>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65984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68ABA-3871-4DFC-832B-C05C76434C1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75A5931-039F-45B1-BB8C-8C4975561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B46508F-350F-4D1D-BAF9-B40A02D300E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376E8B84-00D3-4D5C-B072-FDD204521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DC73A15-E647-4DB8-9D97-8DC0F0C401D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F20225A6-8F99-43FF-9328-E15A7ABE0F68}"/>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8" name="Marcador de pie de página 7">
            <a:extLst>
              <a:ext uri="{FF2B5EF4-FFF2-40B4-BE49-F238E27FC236}">
                <a16:creationId xmlns:a16="http://schemas.microsoft.com/office/drawing/2014/main" id="{81E34461-2BF9-417F-9A57-39B4D8B368A6}"/>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E664428C-D4F7-464D-90FC-E18CD55880BE}"/>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19731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47542-FC87-4B49-9823-9BF1803C798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A6ABDA3E-DAEB-422C-9157-0C34CC8572F8}"/>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4" name="Marcador de pie de página 3">
            <a:extLst>
              <a:ext uri="{FF2B5EF4-FFF2-40B4-BE49-F238E27FC236}">
                <a16:creationId xmlns:a16="http://schemas.microsoft.com/office/drawing/2014/main" id="{D2EAED08-304D-4A5A-A88A-02F75F61891B}"/>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E405160-0C51-496D-9376-01A1F9880806}"/>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74984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7A77937-B273-45D9-901E-1AD643E9E6F8}"/>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3" name="Marcador de pie de página 2">
            <a:extLst>
              <a:ext uri="{FF2B5EF4-FFF2-40B4-BE49-F238E27FC236}">
                <a16:creationId xmlns:a16="http://schemas.microsoft.com/office/drawing/2014/main" id="{66EA2A4C-B4AE-495B-8026-93F6832DFCD9}"/>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49EDCE00-8A80-47C2-A835-5965DA04060D}"/>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10610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3B1F4D-9CA9-49EB-8E1F-F09A4527D9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30BA59F-9B85-4462-9DFD-1CA080B67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55F7B4A8-367C-449A-B41A-3ABAF1DF6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47BDEB3-CB87-4A60-A960-B13C498B38D1}"/>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6" name="Marcador de pie de página 5">
            <a:extLst>
              <a:ext uri="{FF2B5EF4-FFF2-40B4-BE49-F238E27FC236}">
                <a16:creationId xmlns:a16="http://schemas.microsoft.com/office/drawing/2014/main" id="{04F43EC8-1CD0-45D3-A625-DA87C557F1F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2DC9AE1-D9FD-492F-8C53-6C371DD59892}"/>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93710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76D0A-EF55-44C8-A305-93CB267D9E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9B77650D-5F2C-44AC-BAC8-BC2155A53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A3207FAC-750E-4F5E-B4F6-79FA9DE2E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A62634-8FC5-4551-9C8C-1DFCE877647F}"/>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6" name="Marcador de pie de página 5">
            <a:extLst>
              <a:ext uri="{FF2B5EF4-FFF2-40B4-BE49-F238E27FC236}">
                <a16:creationId xmlns:a16="http://schemas.microsoft.com/office/drawing/2014/main" id="{44960EA9-CCB5-4247-97D0-5BF60664860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755D3AA-C187-4F77-A121-44EF5DBA3402}"/>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6092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5493E0D-DD21-464E-9484-3AB2ED1EE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F47C6055-C9A0-4CE4-A608-83525071E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361FE727-BE61-413F-A8A7-B858EE1C5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8FBC3417-A1E0-40F7-9527-3027CF6D8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011FE96F-A670-43FC-9994-5AE04598F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‹Nº›</a:t>
            </a:fld>
            <a:endParaRPr lang="en-US"/>
          </a:p>
        </p:txBody>
      </p:sp>
    </p:spTree>
    <p:extLst>
      <p:ext uri="{BB962C8B-B14F-4D97-AF65-F5344CB8AC3E}">
        <p14:creationId xmlns:p14="http://schemas.microsoft.com/office/powerpoint/2010/main" val="1885668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960" y="1840866"/>
            <a:ext cx="8900160" cy="1755774"/>
          </a:xfrm>
        </p:spPr>
        <p:txBody>
          <a:bodyPr>
            <a:noAutofit/>
          </a:bodyPr>
          <a:lstStyle/>
          <a:p>
            <a:r>
              <a:rPr sz="4800" b="1" dirty="0" err="1"/>
              <a:t>Nociones</a:t>
            </a:r>
            <a:r>
              <a:rPr sz="4800" b="1" dirty="0"/>
              <a:t> </a:t>
            </a:r>
            <a:r>
              <a:rPr sz="4800" b="1" dirty="0" err="1"/>
              <a:t>Básicas</a:t>
            </a:r>
            <a:r>
              <a:rPr sz="4800" b="1" dirty="0"/>
              <a:t> de </a:t>
            </a:r>
            <a:r>
              <a:rPr sz="4800" b="1" dirty="0" err="1"/>
              <a:t>Estadística</a:t>
            </a:r>
            <a:r>
              <a:rPr sz="4800" b="1" dirty="0"/>
              <a:t> </a:t>
            </a:r>
            <a:r>
              <a:rPr sz="4800" b="1" dirty="0" err="1"/>
              <a:t>Descriptiva</a:t>
            </a:r>
            <a:r>
              <a:rPr sz="4800" b="1" dirty="0"/>
              <a:t> y </a:t>
            </a:r>
            <a:r>
              <a:rPr sz="4800" b="1" dirty="0" err="1"/>
              <a:t>Primeros</a:t>
            </a:r>
            <a:r>
              <a:rPr sz="4800" b="1" dirty="0"/>
              <a:t> </a:t>
            </a:r>
            <a:r>
              <a:rPr sz="4800" b="1" dirty="0" err="1"/>
              <a:t>Pasos</a:t>
            </a:r>
            <a:r>
              <a:rPr sz="4800" b="1" dirty="0"/>
              <a:t> </a:t>
            </a:r>
            <a:r>
              <a:rPr sz="4800" b="1" dirty="0" err="1"/>
              <a:t>en</a:t>
            </a:r>
            <a:r>
              <a:rPr sz="4800" b="1" dirty="0"/>
              <a:t> R</a:t>
            </a:r>
          </a:p>
        </p:txBody>
      </p:sp>
      <p:sp>
        <p:nvSpPr>
          <p:cNvPr id="3" name="Subtitle 2"/>
          <p:cNvSpPr>
            <a:spLocks noGrp="1"/>
          </p:cNvSpPr>
          <p:nvPr>
            <p:ph type="subTitle" idx="1"/>
          </p:nvPr>
        </p:nvSpPr>
        <p:spPr>
          <a:xfrm>
            <a:off x="2895600" y="3886200"/>
            <a:ext cx="6400800" cy="1752600"/>
          </a:xfrm>
        </p:spPr>
        <p:txBody>
          <a:bodyPr/>
          <a:lstStyle/>
          <a:p>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Tipos de estudio en investigación</a:t>
            </a:r>
          </a:p>
        </p:txBody>
      </p:sp>
      <p:sp>
        <p:nvSpPr>
          <p:cNvPr id="3" name="Content Placeholder 2"/>
          <p:cNvSpPr>
            <a:spLocks noGrp="1"/>
          </p:cNvSpPr>
          <p:nvPr>
            <p:ph idx="1"/>
          </p:nvPr>
        </p:nvSpPr>
        <p:spPr>
          <a:xfrm>
            <a:off x="609600" y="1600201"/>
            <a:ext cx="9966960" cy="3535679"/>
          </a:xfrm>
        </p:spPr>
        <p:txBody>
          <a:bodyPr>
            <a:normAutofit/>
          </a:bodyPr>
          <a:lstStyle/>
          <a:p>
            <a:pPr lvl="1"/>
            <a:r>
              <a:rPr b="1" dirty="0" err="1"/>
              <a:t>Observacionales</a:t>
            </a:r>
            <a:r>
              <a:rPr dirty="0"/>
              <a:t>: </a:t>
            </a:r>
            <a:r>
              <a:rPr dirty="0" err="1"/>
              <a:t>Cuando</a:t>
            </a:r>
            <a:r>
              <a:rPr dirty="0"/>
              <a:t> el </a:t>
            </a:r>
            <a:r>
              <a:rPr dirty="0" err="1"/>
              <a:t>investigador</a:t>
            </a:r>
            <a:r>
              <a:rPr dirty="0"/>
              <a:t> </a:t>
            </a:r>
            <a:r>
              <a:rPr dirty="0" err="1"/>
              <a:t>simplemente</a:t>
            </a:r>
            <a:r>
              <a:rPr dirty="0"/>
              <a:t> </a:t>
            </a:r>
            <a:r>
              <a:rPr dirty="0" err="1"/>
              <a:t>observa</a:t>
            </a:r>
            <a:r>
              <a:rPr dirty="0"/>
              <a:t> los </a:t>
            </a:r>
            <a:r>
              <a:rPr dirty="0" err="1"/>
              <a:t>datos</a:t>
            </a:r>
            <a:r>
              <a:rPr dirty="0"/>
              <a:t> </a:t>
            </a:r>
            <a:r>
              <a:rPr dirty="0" err="1"/>
              <a:t>como</a:t>
            </a:r>
            <a:r>
              <a:rPr dirty="0"/>
              <a:t> </a:t>
            </a:r>
            <a:r>
              <a:rPr dirty="0" err="1"/>
              <a:t>aparecen</a:t>
            </a:r>
            <a:r>
              <a:rPr dirty="0"/>
              <a:t> y no </a:t>
            </a:r>
            <a:r>
              <a:rPr dirty="0" err="1"/>
              <a:t>interviene</a:t>
            </a:r>
            <a:r>
              <a:rPr dirty="0"/>
              <a:t> </a:t>
            </a:r>
            <a:r>
              <a:rPr dirty="0" err="1"/>
              <a:t>en</a:t>
            </a:r>
            <a:r>
              <a:rPr dirty="0"/>
              <a:t> el </a:t>
            </a:r>
            <a:r>
              <a:rPr dirty="0" err="1"/>
              <a:t>fenómeno</a:t>
            </a:r>
            <a:r>
              <a:rPr dirty="0"/>
              <a:t> </a:t>
            </a:r>
            <a:r>
              <a:rPr dirty="0" err="1"/>
              <a:t>investigado</a:t>
            </a:r>
            <a:r>
              <a:rPr dirty="0"/>
              <a:t>.</a:t>
            </a:r>
          </a:p>
          <a:p>
            <a:pPr lvl="1"/>
            <a:r>
              <a:rPr b="1" dirty="0" err="1"/>
              <a:t>Experimentales</a:t>
            </a:r>
            <a:r>
              <a:rPr dirty="0"/>
              <a:t>: </a:t>
            </a:r>
            <a:r>
              <a:rPr dirty="0" err="1"/>
              <a:t>Cuando</a:t>
            </a:r>
            <a:r>
              <a:rPr dirty="0"/>
              <a:t> el </a:t>
            </a:r>
            <a:r>
              <a:rPr dirty="0" err="1"/>
              <a:t>investigador</a:t>
            </a:r>
            <a:r>
              <a:rPr dirty="0"/>
              <a:t> </a:t>
            </a:r>
            <a:r>
              <a:rPr dirty="0" err="1"/>
              <a:t>necesita</a:t>
            </a:r>
            <a:r>
              <a:rPr dirty="0"/>
              <a:t> </a:t>
            </a:r>
            <a:r>
              <a:rPr dirty="0" err="1"/>
              <a:t>intervenir</a:t>
            </a:r>
            <a:r>
              <a:rPr dirty="0"/>
              <a:t> de </a:t>
            </a:r>
            <a:r>
              <a:rPr dirty="0" err="1"/>
              <a:t>manera</a:t>
            </a:r>
            <a:r>
              <a:rPr dirty="0"/>
              <a:t> </a:t>
            </a:r>
            <a:r>
              <a:rPr dirty="0" err="1"/>
              <a:t>intencionada</a:t>
            </a:r>
            <a:r>
              <a:rPr dirty="0"/>
              <a:t> y </a:t>
            </a:r>
            <a:r>
              <a:rPr dirty="0" err="1"/>
              <a:t>programada</a:t>
            </a:r>
            <a:r>
              <a:rPr dirty="0"/>
              <a:t> para </a:t>
            </a:r>
            <a:r>
              <a:rPr dirty="0" err="1"/>
              <a:t>manipular</a:t>
            </a:r>
            <a:r>
              <a:rPr dirty="0"/>
              <a:t> una o </a:t>
            </a:r>
            <a:r>
              <a:rPr dirty="0" err="1"/>
              <a:t>más</a:t>
            </a:r>
            <a:r>
              <a:rPr dirty="0"/>
              <a:t> variables con el fin de </a:t>
            </a:r>
            <a:r>
              <a:rPr dirty="0" err="1"/>
              <a:t>analizar</a:t>
            </a:r>
            <a:r>
              <a:rPr dirty="0"/>
              <a:t> los </a:t>
            </a:r>
            <a:r>
              <a:rPr dirty="0" err="1"/>
              <a:t>efectos</a:t>
            </a:r>
            <a:r>
              <a:rPr dirty="0"/>
              <a:t> de </a:t>
            </a:r>
            <a:r>
              <a:rPr dirty="0" err="1"/>
              <a:t>estas</a:t>
            </a:r>
            <a:r>
              <a:rPr dirty="0"/>
              <a:t> </a:t>
            </a:r>
            <a:r>
              <a:rPr dirty="0" err="1"/>
              <a:t>manipulaciones</a:t>
            </a:r>
            <a:r>
              <a:rPr dirty="0"/>
              <a:t> </a:t>
            </a:r>
            <a:r>
              <a:rPr dirty="0" err="1"/>
              <a:t>en</a:t>
            </a:r>
            <a:r>
              <a:rPr dirty="0"/>
              <a:t> </a:t>
            </a:r>
            <a:r>
              <a:rPr dirty="0" err="1"/>
              <a:t>otras</a:t>
            </a:r>
            <a:r>
              <a:rPr dirty="0"/>
              <a:t>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Primeros pasos en R</a:t>
            </a:r>
          </a:p>
        </p:txBody>
      </p:sp>
      <p:sp>
        <p:nvSpPr>
          <p:cNvPr id="3" name="Content Placeholder 2"/>
          <p:cNvSpPr>
            <a:spLocks noGrp="1"/>
          </p:cNvSpPr>
          <p:nvPr>
            <p:ph idx="1"/>
          </p:nvPr>
        </p:nvSpPr>
        <p:spPr/>
        <p:txBody>
          <a:bodyPr>
            <a:normAutofit/>
          </a:bodyPr>
          <a:lstStyle/>
          <a:p>
            <a:pPr marL="1270000" indent="0">
              <a:buNone/>
            </a:pPr>
            <a:r>
              <a:rPr sz="2400" dirty="0">
                <a:latin typeface="Courier"/>
              </a:rPr>
              <a:t>x &lt;-</a:t>
            </a:r>
            <a:r>
              <a:rPr sz="2400" dirty="0">
                <a:solidFill>
                  <a:srgbClr val="4070A0"/>
                </a:solidFill>
                <a:latin typeface="Courier"/>
              </a:rPr>
              <a:t> </a:t>
            </a:r>
            <a:r>
              <a:rPr sz="2400" b="1" dirty="0">
                <a:solidFill>
                  <a:srgbClr val="007020"/>
                </a:solidFill>
                <a:latin typeface="Courier"/>
              </a:rPr>
              <a:t>c</a:t>
            </a:r>
            <a:r>
              <a:rPr sz="2400" dirty="0">
                <a:latin typeface="Courier"/>
              </a:rPr>
              <a:t>(</a:t>
            </a:r>
            <a:r>
              <a:rPr sz="2400" dirty="0">
                <a:solidFill>
                  <a:srgbClr val="40A070"/>
                </a:solidFill>
                <a:latin typeface="Courier"/>
              </a:rPr>
              <a:t>3</a:t>
            </a:r>
            <a:r>
              <a:rPr sz="2400" dirty="0">
                <a:latin typeface="Courier"/>
              </a:rPr>
              <a:t>,</a:t>
            </a:r>
            <a:r>
              <a:rPr sz="2400" dirty="0">
                <a:solidFill>
                  <a:srgbClr val="40A070"/>
                </a:solidFill>
                <a:latin typeface="Courier"/>
              </a:rPr>
              <a:t>7</a:t>
            </a:r>
            <a:r>
              <a:rPr sz="2400" dirty="0">
                <a:latin typeface="Courier"/>
              </a:rPr>
              <a:t>,</a:t>
            </a:r>
            <a:r>
              <a:rPr sz="2400" dirty="0">
                <a:solidFill>
                  <a:srgbClr val="40A070"/>
                </a:solidFill>
                <a:latin typeface="Courier"/>
              </a:rPr>
              <a:t>9</a:t>
            </a:r>
            <a:r>
              <a:rPr sz="2400" dirty="0">
                <a:latin typeface="Courier"/>
              </a:rPr>
              <a:t>,</a:t>
            </a:r>
            <a:r>
              <a:rPr sz="2400" dirty="0">
                <a:solidFill>
                  <a:srgbClr val="40A070"/>
                </a:solidFill>
                <a:latin typeface="Courier"/>
              </a:rPr>
              <a:t>5</a:t>
            </a:r>
            <a:r>
              <a:rPr sz="2400" dirty="0">
                <a:latin typeface="Courier"/>
              </a:rPr>
              <a:t>,</a:t>
            </a:r>
            <a:r>
              <a:rPr sz="2400" dirty="0">
                <a:solidFill>
                  <a:srgbClr val="40A070"/>
                </a:solidFill>
                <a:latin typeface="Courier"/>
              </a:rPr>
              <a:t>6</a:t>
            </a:r>
            <a:r>
              <a:rPr sz="2400" dirty="0">
                <a:latin typeface="Courier"/>
              </a:rPr>
              <a:t>,</a:t>
            </a:r>
            <a:r>
              <a:rPr sz="2400" dirty="0">
                <a:solidFill>
                  <a:srgbClr val="40A070"/>
                </a:solidFill>
                <a:latin typeface="Courier"/>
              </a:rPr>
              <a:t>2</a:t>
            </a:r>
            <a:r>
              <a:rPr sz="2400" dirty="0">
                <a:latin typeface="Courier"/>
              </a:rPr>
              <a:t>,</a:t>
            </a:r>
            <a:r>
              <a:rPr sz="2400" dirty="0">
                <a:solidFill>
                  <a:srgbClr val="40A070"/>
                </a:solidFill>
                <a:latin typeface="Courier"/>
              </a:rPr>
              <a:t>1</a:t>
            </a:r>
            <a:r>
              <a:rPr sz="2400" dirty="0">
                <a:latin typeface="Courier"/>
              </a:rPr>
              <a:t>,</a:t>
            </a:r>
            <a:r>
              <a:rPr sz="2400" dirty="0">
                <a:solidFill>
                  <a:srgbClr val="40A070"/>
                </a:solidFill>
                <a:latin typeface="Courier"/>
              </a:rPr>
              <a:t>10</a:t>
            </a:r>
            <a:r>
              <a:rPr sz="2400" dirty="0">
                <a:latin typeface="Courier"/>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Primeros pasos en R</a:t>
            </a:r>
          </a:p>
        </p:txBody>
      </p:sp>
      <p:pic>
        <p:nvPicPr>
          <p:cNvPr id="3" name="Picture 1" descr="ctrl_enter.png"/>
          <p:cNvPicPr>
            <a:picLocks noGrp="1" noChangeAspect="1"/>
          </p:cNvPicPr>
          <p:nvPr/>
        </p:nvPicPr>
        <p:blipFill>
          <a:blip r:embed="rId2"/>
          <a:stretch>
            <a:fillRect/>
          </a:stretch>
        </p:blipFill>
        <p:spPr bwMode="auto">
          <a:xfrm>
            <a:off x="1981200" y="1943100"/>
            <a:ext cx="8229600" cy="33274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Ejecutar Comandos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Leyendo datos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51028182"/>
              </p:ext>
            </p:extLst>
          </p:nvPr>
        </p:nvGraphicFramePr>
        <p:xfrm>
          <a:off x="1310640" y="1280160"/>
          <a:ext cx="9479280" cy="402336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20000"/>
                    </a:ext>
                  </a:extLst>
                </a:gridCol>
                <a:gridCol w="1579880">
                  <a:extLst>
                    <a:ext uri="{9D8B030D-6E8A-4147-A177-3AD203B41FA5}">
                      <a16:colId xmlns:a16="http://schemas.microsoft.com/office/drawing/2014/main" val="20001"/>
                    </a:ext>
                  </a:extLst>
                </a:gridCol>
                <a:gridCol w="1579880">
                  <a:extLst>
                    <a:ext uri="{9D8B030D-6E8A-4147-A177-3AD203B41FA5}">
                      <a16:colId xmlns:a16="http://schemas.microsoft.com/office/drawing/2014/main" val="20002"/>
                    </a:ext>
                  </a:extLst>
                </a:gridCol>
                <a:gridCol w="1579880">
                  <a:extLst>
                    <a:ext uri="{9D8B030D-6E8A-4147-A177-3AD203B41FA5}">
                      <a16:colId xmlns:a16="http://schemas.microsoft.com/office/drawing/2014/main" val="20003"/>
                    </a:ext>
                  </a:extLst>
                </a:gridCol>
                <a:gridCol w="1579880">
                  <a:extLst>
                    <a:ext uri="{9D8B030D-6E8A-4147-A177-3AD203B41FA5}">
                      <a16:colId xmlns:a16="http://schemas.microsoft.com/office/drawing/2014/main" val="20004"/>
                    </a:ext>
                  </a:extLst>
                </a:gridCol>
                <a:gridCol w="1579880">
                  <a:extLst>
                    <a:ext uri="{9D8B030D-6E8A-4147-A177-3AD203B41FA5}">
                      <a16:colId xmlns:a16="http://schemas.microsoft.com/office/drawing/2014/main" val="20005"/>
                    </a:ext>
                  </a:extLst>
                </a:gridCol>
              </a:tblGrid>
              <a:tr h="0">
                <a:tc>
                  <a:txBody>
                    <a:bodyPr/>
                    <a:lstStyle/>
                    <a:p>
                      <a:pPr marL="0" lvl="0" indent="0" algn="r">
                        <a:buNone/>
                      </a:pPr>
                      <a:r>
                        <a:t>EXPMUESTRA</a:t>
                      </a:r>
                    </a:p>
                  </a:txBody>
                  <a:tcPr/>
                </a:tc>
                <a:tc>
                  <a:txBody>
                    <a:bodyPr/>
                    <a:lstStyle/>
                    <a:p>
                      <a:pPr marL="0" lvl="0" indent="0" algn="r">
                        <a:buNone/>
                      </a:pPr>
                      <a:r>
                        <a:t>BIG4</a:t>
                      </a:r>
                    </a:p>
                  </a:txBody>
                  <a:tcPr/>
                </a:tc>
                <a:tc>
                  <a:txBody>
                    <a:bodyPr/>
                    <a:lstStyle/>
                    <a:p>
                      <a:pPr marL="0" lvl="0" indent="0" algn="r">
                        <a:buNone/>
                      </a:pPr>
                      <a:r>
                        <a:t>ACTIVOS</a:t>
                      </a:r>
                    </a:p>
                  </a:txBody>
                  <a:tcPr/>
                </a:tc>
                <a:tc>
                  <a:txBody>
                    <a:bodyPr/>
                    <a:lstStyle/>
                    <a:p>
                      <a:pPr marL="0" lvl="0" indent="0" algn="r">
                        <a:buNone/>
                      </a:pPr>
                      <a:r>
                        <a:t>UTILIDAD</a:t>
                      </a:r>
                    </a:p>
                  </a:txBody>
                  <a:tcPr/>
                </a:tc>
                <a:tc>
                  <a:txBody>
                    <a:bodyPr/>
                    <a:lstStyle/>
                    <a:p>
                      <a:pPr marL="0" lvl="0" indent="0" algn="r">
                        <a:buNone/>
                      </a:pPr>
                      <a:r>
                        <a:t>VTAS</a:t>
                      </a:r>
                    </a:p>
                  </a:txBody>
                  <a:tcPr/>
                </a:tc>
                <a:tc>
                  <a:txBody>
                    <a:bodyPr/>
                    <a:lstStyle/>
                    <a:p>
                      <a:pPr marL="0" lvl="0" indent="0" algn="r">
                        <a:buNone/>
                      </a:pPr>
                      <a:r>
                        <a:t>PAT</a:t>
                      </a:r>
                    </a:p>
                  </a:txBody>
                  <a:tcPr/>
                </a:tc>
                <a:extLst>
                  <a:ext uri="{0D108BD9-81ED-4DB2-BD59-A6C34878D82A}">
                    <a16:rowId xmlns:a16="http://schemas.microsoft.com/office/drawing/2014/main" val="10000"/>
                  </a:ext>
                </a:extLst>
              </a:tr>
              <a:tr h="0">
                <a:tc>
                  <a:txBody>
                    <a:bodyPr/>
                    <a:lstStyle/>
                    <a:p>
                      <a:pPr marL="0" lvl="0" indent="0" algn="r">
                        <a:buNone/>
                      </a:pPr>
                      <a:r>
                        <a:rPr dirty="0"/>
                        <a:t>85</a:t>
                      </a:r>
                    </a:p>
                  </a:txBody>
                  <a:tcPr/>
                </a:tc>
                <a:tc>
                  <a:txBody>
                    <a:bodyPr/>
                    <a:lstStyle/>
                    <a:p>
                      <a:pPr marL="0" lvl="0" indent="0" algn="r">
                        <a:buNone/>
                      </a:pPr>
                      <a:r>
                        <a:rPr dirty="0"/>
                        <a:t>1</a:t>
                      </a:r>
                    </a:p>
                  </a:txBody>
                  <a:tcPr/>
                </a:tc>
                <a:tc>
                  <a:txBody>
                    <a:bodyPr/>
                    <a:lstStyle/>
                    <a:p>
                      <a:pPr marL="0" lvl="0" indent="0" algn="r">
                        <a:buNone/>
                      </a:pPr>
                      <a:r>
                        <a:t>73315618</a:t>
                      </a:r>
                    </a:p>
                  </a:txBody>
                  <a:tcPr/>
                </a:tc>
                <a:tc>
                  <a:txBody>
                    <a:bodyPr/>
                    <a:lstStyle/>
                    <a:p>
                      <a:pPr marL="0" lvl="0" indent="0" algn="r">
                        <a:buNone/>
                      </a:pPr>
                      <a:r>
                        <a:t>7522758.7</a:t>
                      </a:r>
                    </a:p>
                  </a:txBody>
                  <a:tcPr/>
                </a:tc>
                <a:tc>
                  <a:txBody>
                    <a:bodyPr/>
                    <a:lstStyle/>
                    <a:p>
                      <a:pPr marL="0" lvl="0" indent="0" algn="r">
                        <a:buNone/>
                      </a:pPr>
                      <a:r>
                        <a:t>191474544</a:t>
                      </a:r>
                    </a:p>
                  </a:txBody>
                  <a:tcPr/>
                </a:tc>
                <a:tc>
                  <a:txBody>
                    <a:bodyPr/>
                    <a:lstStyle/>
                    <a:p>
                      <a:pPr marL="0" lvl="0" indent="0" algn="r">
                        <a:buNone/>
                      </a:pPr>
                      <a:r>
                        <a:t>39382529</a:t>
                      </a:r>
                    </a:p>
                  </a:txBody>
                  <a:tcPr/>
                </a:tc>
                <a:extLst>
                  <a:ext uri="{0D108BD9-81ED-4DB2-BD59-A6C34878D82A}">
                    <a16:rowId xmlns:a16="http://schemas.microsoft.com/office/drawing/2014/main" val="10001"/>
                  </a:ext>
                </a:extLst>
              </a:tr>
              <a:tr h="0">
                <a:tc>
                  <a:txBody>
                    <a:bodyPr/>
                    <a:lstStyle/>
                    <a:p>
                      <a:pPr marL="0" lvl="0" indent="0" algn="r">
                        <a:buNone/>
                      </a:pPr>
                      <a:r>
                        <a:t>100121</a:t>
                      </a:r>
                    </a:p>
                  </a:txBody>
                  <a:tcPr/>
                </a:tc>
                <a:tc>
                  <a:txBody>
                    <a:bodyPr/>
                    <a:lstStyle/>
                    <a:p>
                      <a:pPr marL="0" lvl="0" indent="0" algn="r">
                        <a:buNone/>
                      </a:pPr>
                      <a:r>
                        <a:rPr dirty="0"/>
                        <a:t>0</a:t>
                      </a:r>
                    </a:p>
                  </a:txBody>
                  <a:tcPr/>
                </a:tc>
                <a:tc>
                  <a:txBody>
                    <a:bodyPr/>
                    <a:lstStyle/>
                    <a:p>
                      <a:pPr marL="0" lvl="0" indent="0" algn="r">
                        <a:buNone/>
                      </a:pPr>
                      <a:r>
                        <a:rPr dirty="0"/>
                        <a:t>21052702</a:t>
                      </a:r>
                    </a:p>
                  </a:txBody>
                  <a:tcPr/>
                </a:tc>
                <a:tc>
                  <a:txBody>
                    <a:bodyPr/>
                    <a:lstStyle/>
                    <a:p>
                      <a:pPr marL="0" lvl="0" indent="0" algn="r">
                        <a:buNone/>
                      </a:pPr>
                      <a:r>
                        <a:t>-122898.5</a:t>
                      </a:r>
                    </a:p>
                  </a:txBody>
                  <a:tcPr/>
                </a:tc>
                <a:tc>
                  <a:txBody>
                    <a:bodyPr/>
                    <a:lstStyle/>
                    <a:p>
                      <a:pPr marL="0" lvl="0" indent="0" algn="r">
                        <a:buNone/>
                      </a:pPr>
                      <a:r>
                        <a:t>132585022</a:t>
                      </a:r>
                    </a:p>
                  </a:txBody>
                  <a:tcPr/>
                </a:tc>
                <a:tc>
                  <a:txBody>
                    <a:bodyPr/>
                    <a:lstStyle/>
                    <a:p>
                      <a:pPr marL="0" lvl="0" indent="0" algn="r">
                        <a:buNone/>
                      </a:pPr>
                      <a:r>
                        <a:t>1577764</a:t>
                      </a:r>
                    </a:p>
                  </a:txBody>
                  <a:tcPr/>
                </a:tc>
                <a:extLst>
                  <a:ext uri="{0D108BD9-81ED-4DB2-BD59-A6C34878D82A}">
                    <a16:rowId xmlns:a16="http://schemas.microsoft.com/office/drawing/2014/main" val="10002"/>
                  </a:ext>
                </a:extLst>
              </a:tr>
              <a:tr h="0">
                <a:tc>
                  <a:txBody>
                    <a:bodyPr/>
                    <a:lstStyle/>
                    <a:p>
                      <a:pPr marL="0" lvl="0" indent="0" algn="r">
                        <a:buNone/>
                      </a:pPr>
                      <a:r>
                        <a:t>45178</a:t>
                      </a:r>
                    </a:p>
                  </a:txBody>
                  <a:tcPr/>
                </a:tc>
                <a:tc>
                  <a:txBody>
                    <a:bodyPr/>
                    <a:lstStyle/>
                    <a:p>
                      <a:pPr marL="0" lvl="0" indent="0" algn="r">
                        <a:buNone/>
                      </a:pPr>
                      <a:r>
                        <a:t>0</a:t>
                      </a:r>
                    </a:p>
                  </a:txBody>
                  <a:tcPr/>
                </a:tc>
                <a:tc>
                  <a:txBody>
                    <a:bodyPr/>
                    <a:lstStyle/>
                    <a:p>
                      <a:pPr marL="0" lvl="0" indent="0" algn="r">
                        <a:buNone/>
                      </a:pPr>
                      <a:r>
                        <a:rPr dirty="0"/>
                        <a:t>10468672</a:t>
                      </a:r>
                    </a:p>
                  </a:txBody>
                  <a:tcPr/>
                </a:tc>
                <a:tc>
                  <a:txBody>
                    <a:bodyPr/>
                    <a:lstStyle/>
                    <a:p>
                      <a:pPr marL="0" lvl="0" indent="0" algn="r">
                        <a:buNone/>
                      </a:pPr>
                      <a:r>
                        <a:t>536876.9</a:t>
                      </a:r>
                    </a:p>
                  </a:txBody>
                  <a:tcPr/>
                </a:tc>
                <a:tc>
                  <a:txBody>
                    <a:bodyPr/>
                    <a:lstStyle/>
                    <a:p>
                      <a:pPr marL="0" lvl="0" indent="0" algn="r">
                        <a:buNone/>
                      </a:pPr>
                      <a:r>
                        <a:t>13974269</a:t>
                      </a:r>
                    </a:p>
                  </a:txBody>
                  <a:tcPr/>
                </a:tc>
                <a:tc>
                  <a:txBody>
                    <a:bodyPr/>
                    <a:lstStyle/>
                    <a:p>
                      <a:pPr marL="0" lvl="0" indent="0" algn="r">
                        <a:buNone/>
                      </a:pPr>
                      <a:r>
                        <a:t>4312094</a:t>
                      </a:r>
                    </a:p>
                  </a:txBody>
                  <a:tcPr/>
                </a:tc>
                <a:extLst>
                  <a:ext uri="{0D108BD9-81ED-4DB2-BD59-A6C34878D82A}">
                    <a16:rowId xmlns:a16="http://schemas.microsoft.com/office/drawing/2014/main" val="10003"/>
                  </a:ext>
                </a:extLst>
              </a:tr>
              <a:tr h="0">
                <a:tc>
                  <a:txBody>
                    <a:bodyPr/>
                    <a:lstStyle/>
                    <a:p>
                      <a:pPr marL="0" lvl="0" indent="0" algn="r">
                        <a:buNone/>
                      </a:pPr>
                      <a:r>
                        <a:t>51193</a:t>
                      </a:r>
                    </a:p>
                  </a:txBody>
                  <a:tcPr/>
                </a:tc>
                <a:tc>
                  <a:txBody>
                    <a:bodyPr/>
                    <a:lstStyle/>
                    <a:p>
                      <a:pPr marL="0" lvl="0" indent="0" algn="r">
                        <a:buNone/>
                      </a:pPr>
                      <a:r>
                        <a:t>0</a:t>
                      </a:r>
                    </a:p>
                  </a:txBody>
                  <a:tcPr/>
                </a:tc>
                <a:tc>
                  <a:txBody>
                    <a:bodyPr/>
                    <a:lstStyle/>
                    <a:p>
                      <a:pPr marL="0" lvl="0" indent="0" algn="r">
                        <a:buNone/>
                      </a:pPr>
                      <a:r>
                        <a:rPr dirty="0"/>
                        <a:t>4130483</a:t>
                      </a:r>
                    </a:p>
                  </a:txBody>
                  <a:tcPr/>
                </a:tc>
                <a:tc>
                  <a:txBody>
                    <a:bodyPr/>
                    <a:lstStyle/>
                    <a:p>
                      <a:pPr marL="0" lvl="0" indent="0" algn="r">
                        <a:buNone/>
                      </a:pPr>
                      <a:r>
                        <a:rPr dirty="0"/>
                        <a:t>455759.4</a:t>
                      </a:r>
                    </a:p>
                  </a:txBody>
                  <a:tcPr/>
                </a:tc>
                <a:tc>
                  <a:txBody>
                    <a:bodyPr/>
                    <a:lstStyle/>
                    <a:p>
                      <a:pPr marL="0" lvl="0" indent="0" algn="r">
                        <a:buNone/>
                      </a:pPr>
                      <a:r>
                        <a:t>8670153</a:t>
                      </a:r>
                    </a:p>
                  </a:txBody>
                  <a:tcPr/>
                </a:tc>
                <a:tc>
                  <a:txBody>
                    <a:bodyPr/>
                    <a:lstStyle/>
                    <a:p>
                      <a:pPr marL="0" lvl="0" indent="0" algn="r">
                        <a:buNone/>
                      </a:pPr>
                      <a:r>
                        <a:t>1858990</a:t>
                      </a:r>
                    </a:p>
                  </a:txBody>
                  <a:tcPr/>
                </a:tc>
                <a:extLst>
                  <a:ext uri="{0D108BD9-81ED-4DB2-BD59-A6C34878D82A}">
                    <a16:rowId xmlns:a16="http://schemas.microsoft.com/office/drawing/2014/main" val="10004"/>
                  </a:ext>
                </a:extLst>
              </a:tr>
              <a:tr h="0">
                <a:tc>
                  <a:txBody>
                    <a:bodyPr/>
                    <a:lstStyle/>
                    <a:p>
                      <a:pPr marL="0" lvl="0" indent="0" algn="r">
                        <a:buNone/>
                      </a:pPr>
                      <a:r>
                        <a:t>47598</a:t>
                      </a:r>
                    </a:p>
                  </a:txBody>
                  <a:tcPr/>
                </a:tc>
                <a:tc>
                  <a:txBody>
                    <a:bodyPr/>
                    <a:lstStyle/>
                    <a:p>
                      <a:pPr marL="0" lvl="0" indent="0" algn="r">
                        <a:buNone/>
                      </a:pPr>
                      <a:r>
                        <a:t>0</a:t>
                      </a:r>
                    </a:p>
                  </a:txBody>
                  <a:tcPr/>
                </a:tc>
                <a:tc>
                  <a:txBody>
                    <a:bodyPr/>
                    <a:lstStyle/>
                    <a:p>
                      <a:pPr marL="0" lvl="0" indent="0" algn="r">
                        <a:buNone/>
                      </a:pPr>
                      <a:r>
                        <a:t>23507401</a:t>
                      </a:r>
                    </a:p>
                  </a:txBody>
                  <a:tcPr/>
                </a:tc>
                <a:tc>
                  <a:txBody>
                    <a:bodyPr/>
                    <a:lstStyle/>
                    <a:p>
                      <a:pPr marL="0" lvl="0" indent="0" algn="r">
                        <a:buNone/>
                      </a:pPr>
                      <a:r>
                        <a:rPr dirty="0"/>
                        <a:t>266370.5</a:t>
                      </a:r>
                    </a:p>
                  </a:txBody>
                  <a:tcPr/>
                </a:tc>
                <a:tc>
                  <a:txBody>
                    <a:bodyPr/>
                    <a:lstStyle/>
                    <a:p>
                      <a:pPr marL="0" lvl="0" indent="0" algn="r">
                        <a:buNone/>
                      </a:pPr>
                      <a:r>
                        <a:rPr dirty="0"/>
                        <a:t>18555609</a:t>
                      </a:r>
                    </a:p>
                  </a:txBody>
                  <a:tcPr/>
                </a:tc>
                <a:tc>
                  <a:txBody>
                    <a:bodyPr/>
                    <a:lstStyle/>
                    <a:p>
                      <a:pPr marL="0" lvl="0" indent="0" algn="r">
                        <a:buNone/>
                      </a:pPr>
                      <a:r>
                        <a:t>7137609</a:t>
                      </a:r>
                    </a:p>
                  </a:txBody>
                  <a:tcPr/>
                </a:tc>
                <a:extLst>
                  <a:ext uri="{0D108BD9-81ED-4DB2-BD59-A6C34878D82A}">
                    <a16:rowId xmlns:a16="http://schemas.microsoft.com/office/drawing/2014/main" val="10005"/>
                  </a:ext>
                </a:extLst>
              </a:tr>
              <a:tr h="0">
                <a:tc>
                  <a:txBody>
                    <a:bodyPr/>
                    <a:lstStyle/>
                    <a:p>
                      <a:pPr marL="0" lvl="0" indent="0" algn="r">
                        <a:buNone/>
                      </a:pPr>
                      <a:r>
                        <a:t>31720</a:t>
                      </a:r>
                    </a:p>
                  </a:txBody>
                  <a:tcPr/>
                </a:tc>
                <a:tc>
                  <a:txBody>
                    <a:bodyPr/>
                    <a:lstStyle/>
                    <a:p>
                      <a:pPr marL="0" lvl="0" indent="0" algn="r">
                        <a:buNone/>
                      </a:pPr>
                      <a:r>
                        <a:t>0</a:t>
                      </a:r>
                    </a:p>
                  </a:txBody>
                  <a:tcPr/>
                </a:tc>
                <a:tc>
                  <a:txBody>
                    <a:bodyPr/>
                    <a:lstStyle/>
                    <a:p>
                      <a:pPr marL="0" lvl="0" indent="0" algn="r">
                        <a:buNone/>
                      </a:pPr>
                      <a:r>
                        <a:t>7220312</a:t>
                      </a:r>
                    </a:p>
                  </a:txBody>
                  <a:tcPr/>
                </a:tc>
                <a:tc>
                  <a:txBody>
                    <a:bodyPr/>
                    <a:lstStyle/>
                    <a:p>
                      <a:pPr marL="0" lvl="0" indent="0" algn="r">
                        <a:buNone/>
                      </a:pPr>
                      <a:r>
                        <a:t>437718.3</a:t>
                      </a:r>
                    </a:p>
                  </a:txBody>
                  <a:tcPr/>
                </a:tc>
                <a:tc>
                  <a:txBody>
                    <a:bodyPr/>
                    <a:lstStyle/>
                    <a:p>
                      <a:pPr marL="0" lvl="0" indent="0" algn="r">
                        <a:buNone/>
                      </a:pPr>
                      <a:r>
                        <a:rPr dirty="0"/>
                        <a:t>16097135</a:t>
                      </a:r>
                    </a:p>
                  </a:txBody>
                  <a:tcPr/>
                </a:tc>
                <a:tc>
                  <a:txBody>
                    <a:bodyPr/>
                    <a:lstStyle/>
                    <a:p>
                      <a:pPr marL="0" lvl="0" indent="0" algn="r">
                        <a:buNone/>
                      </a:pPr>
                      <a:r>
                        <a:t>4002154</a:t>
                      </a:r>
                    </a:p>
                  </a:txBody>
                  <a:tcPr/>
                </a:tc>
                <a:extLst>
                  <a:ext uri="{0D108BD9-81ED-4DB2-BD59-A6C34878D82A}">
                    <a16:rowId xmlns:a16="http://schemas.microsoft.com/office/drawing/2014/main" val="10006"/>
                  </a:ext>
                </a:extLst>
              </a:tr>
              <a:tr h="0">
                <a:tc>
                  <a:txBody>
                    <a:bodyPr/>
                    <a:lstStyle/>
                    <a:p>
                      <a:pPr marL="0" lvl="0" indent="0" algn="r">
                        <a:buNone/>
                      </a:pPr>
                      <a:r>
                        <a:t>46189</a:t>
                      </a:r>
                    </a:p>
                  </a:txBody>
                  <a:tcPr/>
                </a:tc>
                <a:tc>
                  <a:txBody>
                    <a:bodyPr/>
                    <a:lstStyle/>
                    <a:p>
                      <a:pPr marL="0" lvl="0" indent="0" algn="r">
                        <a:buNone/>
                      </a:pPr>
                      <a:r>
                        <a:t>0</a:t>
                      </a:r>
                    </a:p>
                  </a:txBody>
                  <a:tcPr/>
                </a:tc>
                <a:tc>
                  <a:txBody>
                    <a:bodyPr/>
                    <a:lstStyle/>
                    <a:p>
                      <a:pPr marL="0" lvl="0" indent="0" algn="r">
                        <a:buNone/>
                      </a:pPr>
                      <a:r>
                        <a:t>14526822</a:t>
                      </a:r>
                    </a:p>
                  </a:txBody>
                  <a:tcPr/>
                </a:tc>
                <a:tc>
                  <a:txBody>
                    <a:bodyPr/>
                    <a:lstStyle/>
                    <a:p>
                      <a:pPr marL="0" lvl="0" indent="0" algn="r">
                        <a:buNone/>
                      </a:pPr>
                      <a:r>
                        <a:t>1206400.9</a:t>
                      </a:r>
                    </a:p>
                  </a:txBody>
                  <a:tcPr/>
                </a:tc>
                <a:tc>
                  <a:txBody>
                    <a:bodyPr/>
                    <a:lstStyle/>
                    <a:p>
                      <a:pPr marL="0" lvl="0" indent="0" algn="r">
                        <a:buNone/>
                      </a:pPr>
                      <a:r>
                        <a:rPr dirty="0"/>
                        <a:t>12281188</a:t>
                      </a:r>
                    </a:p>
                  </a:txBody>
                  <a:tcPr/>
                </a:tc>
                <a:tc>
                  <a:txBody>
                    <a:bodyPr/>
                    <a:lstStyle/>
                    <a:p>
                      <a:pPr marL="0" lvl="0" indent="0" algn="r">
                        <a:buNone/>
                      </a:pPr>
                      <a:r>
                        <a:t>5015806</a:t>
                      </a:r>
                    </a:p>
                  </a:txBody>
                  <a:tcPr/>
                </a:tc>
                <a:extLst>
                  <a:ext uri="{0D108BD9-81ED-4DB2-BD59-A6C34878D82A}">
                    <a16:rowId xmlns:a16="http://schemas.microsoft.com/office/drawing/2014/main" val="10007"/>
                  </a:ext>
                </a:extLst>
              </a:tr>
              <a:tr h="0">
                <a:tc>
                  <a:txBody>
                    <a:bodyPr/>
                    <a:lstStyle/>
                    <a:p>
                      <a:pPr marL="0" lvl="0" indent="0" algn="r">
                        <a:buNone/>
                      </a:pPr>
                      <a:r>
                        <a:t>9731</a:t>
                      </a:r>
                    </a:p>
                  </a:txBody>
                  <a:tcPr/>
                </a:tc>
                <a:tc>
                  <a:txBody>
                    <a:bodyPr/>
                    <a:lstStyle/>
                    <a:p>
                      <a:pPr marL="0" lvl="0" indent="0" algn="r">
                        <a:buNone/>
                      </a:pPr>
                      <a:r>
                        <a:t>0</a:t>
                      </a:r>
                    </a:p>
                  </a:txBody>
                  <a:tcPr/>
                </a:tc>
                <a:tc>
                  <a:txBody>
                    <a:bodyPr/>
                    <a:lstStyle/>
                    <a:p>
                      <a:pPr marL="0" lvl="0" indent="0" algn="r">
                        <a:buNone/>
                      </a:pPr>
                      <a:r>
                        <a:t>8539445</a:t>
                      </a:r>
                    </a:p>
                  </a:txBody>
                  <a:tcPr/>
                </a:tc>
                <a:tc>
                  <a:txBody>
                    <a:bodyPr/>
                    <a:lstStyle/>
                    <a:p>
                      <a:pPr marL="0" lvl="0" indent="0" algn="r">
                        <a:buNone/>
                      </a:pPr>
                      <a:r>
                        <a:t>367848.1</a:t>
                      </a:r>
                    </a:p>
                  </a:txBody>
                  <a:tcPr/>
                </a:tc>
                <a:tc>
                  <a:txBody>
                    <a:bodyPr/>
                    <a:lstStyle/>
                    <a:p>
                      <a:pPr marL="0" lvl="0" indent="0" algn="r">
                        <a:buNone/>
                      </a:pPr>
                      <a:r>
                        <a:rPr dirty="0"/>
                        <a:t>10844918</a:t>
                      </a:r>
                    </a:p>
                  </a:txBody>
                  <a:tcPr/>
                </a:tc>
                <a:tc>
                  <a:txBody>
                    <a:bodyPr/>
                    <a:lstStyle/>
                    <a:p>
                      <a:pPr marL="0" lvl="0" indent="0" algn="r">
                        <a:buNone/>
                      </a:pPr>
                      <a:r>
                        <a:t>2232339</a:t>
                      </a:r>
                    </a:p>
                  </a:txBody>
                  <a:tcPr/>
                </a:tc>
                <a:extLst>
                  <a:ext uri="{0D108BD9-81ED-4DB2-BD59-A6C34878D82A}">
                    <a16:rowId xmlns:a16="http://schemas.microsoft.com/office/drawing/2014/main" val="10008"/>
                  </a:ext>
                </a:extLst>
              </a:tr>
              <a:tr h="0">
                <a:tc>
                  <a:txBody>
                    <a:bodyPr/>
                    <a:lstStyle/>
                    <a:p>
                      <a:pPr marL="0" lvl="0" indent="0" algn="r">
                        <a:buNone/>
                      </a:pPr>
                      <a:r>
                        <a:t>4619</a:t>
                      </a:r>
                    </a:p>
                  </a:txBody>
                  <a:tcPr/>
                </a:tc>
                <a:tc>
                  <a:txBody>
                    <a:bodyPr/>
                    <a:lstStyle/>
                    <a:p>
                      <a:pPr marL="0" lvl="0" indent="0" algn="r">
                        <a:buNone/>
                      </a:pPr>
                      <a:r>
                        <a:t>0</a:t>
                      </a:r>
                    </a:p>
                  </a:txBody>
                  <a:tcPr/>
                </a:tc>
                <a:tc>
                  <a:txBody>
                    <a:bodyPr/>
                    <a:lstStyle/>
                    <a:p>
                      <a:pPr marL="0" lvl="0" indent="0" algn="r">
                        <a:buNone/>
                      </a:pPr>
                      <a:r>
                        <a:t>2605059</a:t>
                      </a:r>
                    </a:p>
                  </a:txBody>
                  <a:tcPr/>
                </a:tc>
                <a:tc>
                  <a:txBody>
                    <a:bodyPr/>
                    <a:lstStyle/>
                    <a:p>
                      <a:pPr marL="0" lvl="0" indent="0" algn="r">
                        <a:buNone/>
                      </a:pPr>
                      <a:r>
                        <a:t>-22438.4</a:t>
                      </a:r>
                    </a:p>
                  </a:txBody>
                  <a:tcPr/>
                </a:tc>
                <a:tc>
                  <a:txBody>
                    <a:bodyPr/>
                    <a:lstStyle/>
                    <a:p>
                      <a:pPr marL="0" lvl="0" indent="0" algn="r">
                        <a:buNone/>
                      </a:pPr>
                      <a:r>
                        <a:rPr dirty="0"/>
                        <a:t>6244589</a:t>
                      </a:r>
                    </a:p>
                  </a:txBody>
                  <a:tcPr/>
                </a:tc>
                <a:tc>
                  <a:txBody>
                    <a:bodyPr/>
                    <a:lstStyle/>
                    <a:p>
                      <a:pPr marL="0" lvl="0" indent="0" algn="r">
                        <a:buNone/>
                      </a:pPr>
                      <a:r>
                        <a:t>1366610</a:t>
                      </a:r>
                    </a:p>
                  </a:txBody>
                  <a:tcPr/>
                </a:tc>
                <a:extLst>
                  <a:ext uri="{0D108BD9-81ED-4DB2-BD59-A6C34878D82A}">
                    <a16:rowId xmlns:a16="http://schemas.microsoft.com/office/drawing/2014/main" val="10009"/>
                  </a:ext>
                </a:extLst>
              </a:tr>
              <a:tr h="0">
                <a:tc>
                  <a:txBody>
                    <a:bodyPr/>
                    <a:lstStyle/>
                    <a:p>
                      <a:pPr marL="0" lvl="0" indent="0" algn="r">
                        <a:buNone/>
                      </a:pPr>
                      <a:r>
                        <a:t>102434</a:t>
                      </a:r>
                    </a:p>
                  </a:txBody>
                  <a:tcPr/>
                </a:tc>
                <a:tc>
                  <a:txBody>
                    <a:bodyPr/>
                    <a:lstStyle/>
                    <a:p>
                      <a:pPr marL="0" lvl="0" indent="0" algn="r">
                        <a:buNone/>
                      </a:pPr>
                      <a:r>
                        <a:t>0</a:t>
                      </a:r>
                    </a:p>
                  </a:txBody>
                  <a:tcPr/>
                </a:tc>
                <a:tc>
                  <a:txBody>
                    <a:bodyPr/>
                    <a:lstStyle/>
                    <a:p>
                      <a:pPr marL="0" lvl="0" indent="0" algn="r">
                        <a:buNone/>
                      </a:pPr>
                      <a:r>
                        <a:t>23975816</a:t>
                      </a:r>
                    </a:p>
                  </a:txBody>
                  <a:tcPr/>
                </a:tc>
                <a:tc>
                  <a:txBody>
                    <a:bodyPr/>
                    <a:lstStyle/>
                    <a:p>
                      <a:pPr marL="0" lvl="0" indent="0" algn="r">
                        <a:buNone/>
                      </a:pPr>
                      <a:r>
                        <a:t>790265.6</a:t>
                      </a:r>
                    </a:p>
                  </a:txBody>
                  <a:tcPr/>
                </a:tc>
                <a:tc>
                  <a:txBody>
                    <a:bodyPr/>
                    <a:lstStyle/>
                    <a:p>
                      <a:pPr marL="0" lvl="0" indent="0" algn="r">
                        <a:buNone/>
                      </a:pPr>
                      <a:r>
                        <a:rPr dirty="0"/>
                        <a:t>40612649</a:t>
                      </a:r>
                    </a:p>
                  </a:txBody>
                  <a:tcPr/>
                </a:tc>
                <a:tc>
                  <a:txBody>
                    <a:bodyPr/>
                    <a:lstStyle/>
                    <a:p>
                      <a:pPr marL="0" lvl="0" indent="0" algn="r">
                        <a:buNone/>
                      </a:pPr>
                      <a:r>
                        <a:rPr dirty="0"/>
                        <a:t>8754369</a:t>
                      </a:r>
                    </a:p>
                  </a:txBody>
                  <a:tcPr/>
                </a:tc>
                <a:extLst>
                  <a:ext uri="{0D108BD9-81ED-4DB2-BD59-A6C34878D82A}">
                    <a16:rowId xmlns:a16="http://schemas.microsoft.com/office/drawing/2014/main" val="10010"/>
                  </a:ext>
                </a:extLst>
              </a:tr>
            </a:tbl>
          </a:graphicData>
        </a:graphic>
      </p:graphicFrame>
      <p:sp>
        <p:nvSpPr>
          <p:cNvPr id="3" name="TextBox 3"/>
          <p:cNvSpPr txBox="1"/>
          <p:nvPr/>
        </p:nvSpPr>
        <p:spPr>
          <a:xfrm>
            <a:off x="1981200" y="5359400"/>
            <a:ext cx="8229600" cy="508000"/>
          </a:xfrm>
          <a:prstGeom prst="rect">
            <a:avLst/>
          </a:prstGeom>
          <a:noFill/>
        </p:spPr>
        <p:txBody>
          <a:bodyPr/>
          <a:lstStyle/>
          <a:p>
            <a:pPr algn="ctr"/>
            <a:r>
              <a:t>Primeras 10 observaciones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Flujo de trabajo</a:t>
            </a:r>
          </a:p>
        </p:txBody>
      </p:sp>
      <p:sp>
        <p:nvSpPr>
          <p:cNvPr id="3" name="Content Placeholder 2"/>
          <p:cNvSpPr>
            <a:spLocks noGrp="1"/>
          </p:cNvSpPr>
          <p:nvPr>
            <p:ph idx="1"/>
          </p:nvPr>
        </p:nvSpPr>
        <p:spPr/>
        <p:txBody>
          <a:bodyPr/>
          <a:lstStyle/>
          <a:p>
            <a:pPr lvl="1"/>
            <a:r>
              <a:t>Configurar el directorio de trabajo o crear el proyecto</a:t>
            </a:r>
          </a:p>
          <a:p>
            <a:pPr lvl="1"/>
            <a:r>
              <a:t>Cargar el archivo indicado.</a:t>
            </a:r>
          </a:p>
          <a:p>
            <a:pPr lvl="1"/>
            <a:r>
              <a:t>Finalmente usamos la función </a:t>
            </a:r>
            <a:r>
              <a:rPr sz="1800">
                <a:latin typeface="Courier"/>
              </a:rPr>
              <a:t>str()</a:t>
            </a:r>
            <a:r>
              <a:t>, que nos permite obtener la descripción de la estructura de los datos.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Manos a la obra</a:t>
            </a:r>
          </a:p>
        </p:txBody>
      </p:sp>
      <p:sp>
        <p:nvSpPr>
          <p:cNvPr id="3" name="Content Placeholder 2"/>
          <p:cNvSpPr>
            <a:spLocks noGrp="1"/>
          </p:cNvSpPr>
          <p:nvPr>
            <p:ph idx="1"/>
          </p:nvPr>
        </p:nvSpPr>
        <p:spPr/>
        <p:txBody>
          <a:bodyPr/>
          <a:lstStyle/>
          <a:p>
            <a:pPr marL="1270000" indent="0">
              <a:buNone/>
            </a:pPr>
            <a:r>
              <a:rPr sz="1800">
                <a:latin typeface="Courier"/>
              </a:rPr>
              <a:t>## 'data.frame':    2256 obs. of  6 variables:
##  $ EXPMUESTRA: int  85 100121 45178 51193 47598 31720 46189 9731 4619 102434 ...
##  $ BIG4      : int  1 0 0 0 0 0 0 0 0 0 ...
##  $ ACTIVOS   : num  73315618 21052702 10468672 4130483 23507401 ...
##  $ UTILIDAD  : num  7522759 -122898 536877 455759 266371 ...
##  $ VTAS      : num  1.91e+08 1.33e+08 1.40e+07 8.67e+06 1.86e+07 ...
##  $ PAT       : num  39382529 1577764 4312094 1858990 7137609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Paquetes</a:t>
            </a:r>
          </a:p>
        </p:txBody>
      </p:sp>
      <p:sp>
        <p:nvSpPr>
          <p:cNvPr id="3" name="Content Placeholder 2"/>
          <p:cNvSpPr>
            <a:spLocks noGrp="1"/>
          </p:cNvSpPr>
          <p:nvPr>
            <p:ph idx="1"/>
          </p:nvPr>
        </p:nvSpPr>
        <p:spPr/>
        <p:txBody>
          <a:bodyPr/>
          <a:lstStyle/>
          <a:p>
            <a:pPr lvl="1"/>
            <a:r>
              <a:rPr sz="1800">
                <a:latin typeface="Courier"/>
              </a:rPr>
              <a:t>install.packages("dplyr")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Nuevas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14:m>
                  <m:oMath xmlns:m="http://schemas.openxmlformats.org/officeDocument/2006/math">
                    <m:r>
                      <a:rPr>
                        <a:latin typeface="Cambria Math" panose="02040503050406030204" pitchFamily="18" charset="0"/>
                      </a:rPr>
                      <m:t>𝑅𝑂𝑆</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𝑈𝑡𝑖𝑙𝑖𝑑𝑎𝑑</m:t>
                        </m:r>
                      </m:num>
                      <m:den>
                        <m:r>
                          <a:rPr>
                            <a:latin typeface="Cambria Math" panose="02040503050406030204" pitchFamily="18" charset="0"/>
                          </a:rPr>
                          <m:t>𝑉𝑒𝑛𝑡𝑎𝑠</m:t>
                        </m:r>
                      </m:den>
                    </m:f>
                  </m:oMath>
                </a14:m>
                <a:endParaRPr/>
              </a:p>
              <a:p>
                <a:pPr lvl="1"/>
                <a14:m>
                  <m:oMath xmlns:m="http://schemas.openxmlformats.org/officeDocument/2006/math">
                    <m:r>
                      <a:rPr>
                        <a:latin typeface="Cambria Math" panose="02040503050406030204" pitchFamily="18" charset="0"/>
                      </a:rPr>
                      <m:t>𝑅𝑂𝐸</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𝑈𝑡𝑖𝑙𝑖𝑑𝑎𝑑</m:t>
                        </m:r>
                      </m:num>
                      <m:den>
                        <m:r>
                          <a:rPr>
                            <a:latin typeface="Cambria Math" panose="02040503050406030204" pitchFamily="18" charset="0"/>
                          </a:rPr>
                          <m:t>𝑃𝑎𝑡𝑟𝑖𝑚𝑜𝑛𝑖𝑜</m:t>
                        </m:r>
                      </m:den>
                    </m:f>
                  </m:oMath>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C">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Creación de variables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Creación de variables</a:t>
            </a:r>
          </a:p>
        </p:txBody>
      </p:sp>
      <p:sp>
        <p:nvSpPr>
          <p:cNvPr id="3" name="Content Placeholder 2"/>
          <p:cNvSpPr>
            <a:spLocks noGrp="1"/>
          </p:cNvSpPr>
          <p:nvPr>
            <p:ph idx="1"/>
          </p:nvPr>
        </p:nvSpPr>
        <p:spPr>
          <a:xfrm>
            <a:off x="609600" y="1166018"/>
            <a:ext cx="10972800" cy="4525963"/>
          </a:xfrm>
        </p:spPr>
        <p:txBody>
          <a:bodyPr>
            <a:normAutofit fontScale="92500" lnSpcReduction="20000"/>
          </a:bodyPr>
          <a:lstStyle/>
          <a:p>
            <a:pPr marL="1270000" indent="0">
              <a:buNone/>
            </a:pPr>
            <a:r>
              <a:rPr sz="1800" dirty="0">
                <a:latin typeface="Courier"/>
              </a:rPr>
              <a:t>big4size &lt;-</a:t>
            </a:r>
            <a:r>
              <a:rPr sz="1800" dirty="0">
                <a:solidFill>
                  <a:srgbClr val="4070A0"/>
                </a:solidFill>
                <a:latin typeface="Courier"/>
              </a:rPr>
              <a:t> </a:t>
            </a:r>
            <a:r>
              <a:rPr sz="1800" dirty="0">
                <a:latin typeface="Courier"/>
              </a:rPr>
              <a:t>big4size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mutate</a:t>
            </a:r>
            <a:r>
              <a:rPr sz="1800" dirty="0">
                <a:latin typeface="Courier"/>
              </a:rPr>
              <a:t>(</a:t>
            </a:r>
            <a:br>
              <a:rPr dirty="0"/>
            </a:br>
            <a:r>
              <a:rPr sz="1800" dirty="0">
                <a:latin typeface="Courier"/>
              </a:rPr>
              <a:t>    </a:t>
            </a:r>
            <a:r>
              <a:rPr sz="1800" dirty="0">
                <a:solidFill>
                  <a:srgbClr val="902000"/>
                </a:solidFill>
                <a:latin typeface="Courier"/>
              </a:rPr>
              <a:t>ROS =</a:t>
            </a:r>
            <a:r>
              <a:rPr sz="1800" dirty="0">
                <a:latin typeface="Courier"/>
              </a:rPr>
              <a:t> UTILIDAD</a:t>
            </a:r>
            <a:r>
              <a:rPr sz="1800" dirty="0">
                <a:solidFill>
                  <a:srgbClr val="666666"/>
                </a:solidFill>
                <a:latin typeface="Courier"/>
              </a:rPr>
              <a:t>/</a:t>
            </a:r>
            <a:r>
              <a:rPr sz="1800" dirty="0">
                <a:latin typeface="Courier"/>
              </a:rPr>
              <a:t>VTAS,</a:t>
            </a:r>
            <a:br>
              <a:rPr dirty="0"/>
            </a:br>
            <a:r>
              <a:rPr sz="1800" dirty="0">
                <a:latin typeface="Courier"/>
              </a:rPr>
              <a:t>    </a:t>
            </a:r>
            <a:r>
              <a:rPr sz="1800" dirty="0">
                <a:solidFill>
                  <a:srgbClr val="902000"/>
                </a:solidFill>
                <a:latin typeface="Courier"/>
              </a:rPr>
              <a:t>ROE =</a:t>
            </a:r>
            <a:r>
              <a:rPr sz="1800" dirty="0">
                <a:latin typeface="Courier"/>
              </a:rPr>
              <a:t> UTILIDAD</a:t>
            </a:r>
            <a:r>
              <a:rPr sz="1800" dirty="0">
                <a:solidFill>
                  <a:srgbClr val="666666"/>
                </a:solidFill>
                <a:latin typeface="Courier"/>
              </a:rPr>
              <a:t>/</a:t>
            </a:r>
            <a:r>
              <a:rPr sz="1800" dirty="0">
                <a:latin typeface="Courier"/>
              </a:rPr>
              <a:t>PAT</a:t>
            </a:r>
            <a:br>
              <a:rPr dirty="0"/>
            </a:br>
            <a:r>
              <a:rPr sz="1800" dirty="0">
                <a:latin typeface="Courier"/>
              </a:rPr>
              <a:t>  )</a:t>
            </a:r>
            <a:br>
              <a:rPr dirty="0"/>
            </a:br>
            <a:r>
              <a:rPr sz="1800" b="1" dirty="0">
                <a:solidFill>
                  <a:srgbClr val="007020"/>
                </a:solidFill>
                <a:latin typeface="Courier"/>
              </a:rPr>
              <a:t>str</a:t>
            </a:r>
            <a:r>
              <a:rPr sz="1800" dirty="0">
                <a:latin typeface="Courier"/>
              </a:rPr>
              <a:t>(big4size)</a:t>
            </a:r>
          </a:p>
          <a:p>
            <a:pPr marL="1270000" indent="0">
              <a:buNone/>
            </a:pPr>
            <a:r>
              <a:rPr sz="1800" dirty="0">
                <a:latin typeface="Courier"/>
              </a:rPr>
              <a:t>## '</a:t>
            </a:r>
            <a:r>
              <a:rPr sz="1800" dirty="0" err="1">
                <a:latin typeface="Courier"/>
              </a:rPr>
              <a:t>data.frame</a:t>
            </a:r>
            <a:r>
              <a:rPr sz="1800" dirty="0">
                <a:latin typeface="Courier"/>
              </a:rPr>
              <a:t>':    2256 obs. of  8 variables:
##  $ EXPMUESTRA: int  85 100121 45178 51193 47598 31720 46189 9731 4619 102434 ...
##  $ BIG4      : int  1 0 0 0 0 0 0 0 0 0 ...
##  $ ACTIVOS   : num  73315618 21052702 10468672 4130483 23507401 ...
##  $ UTILIDAD  : num  7522759 -122898 536877 455759 266371 ...
##  $ VTAS      : num  1.91e+08 1.33e+08 1.40e+07 8.67e+06 1.86e+07 ...
##  $ PAT       : num  39382529 1577764 4312094 1858990 7137609 ...
##  $ ROS       : num  0.039289 -0.000927 0.038419 0.052566 0.014355 ...
##  $ ROE       : num  0.191 -0.0779 0.1245 0.2452 0.0373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t>
            </a:r>
            <a:r>
              <a:rPr b="1" dirty="0" err="1"/>
              <a:t>Qué</a:t>
            </a:r>
            <a:r>
              <a:rPr b="1" dirty="0"/>
              <a:t> es la </a:t>
            </a:r>
            <a:r>
              <a:rPr b="1" dirty="0" err="1"/>
              <a:t>estadística</a:t>
            </a:r>
            <a:r>
              <a:rPr b="1" dirty="0"/>
              <a:t>?</a:t>
            </a:r>
          </a:p>
        </p:txBody>
      </p:sp>
      <p:sp>
        <p:nvSpPr>
          <p:cNvPr id="3" name="Content Placeholder 2"/>
          <p:cNvSpPr>
            <a:spLocks noGrp="1"/>
          </p:cNvSpPr>
          <p:nvPr>
            <p:ph idx="1"/>
          </p:nvPr>
        </p:nvSpPr>
        <p:spPr/>
        <p:txBody>
          <a:bodyPr/>
          <a:lstStyle/>
          <a:p>
            <a:pPr lvl="1"/>
            <a:r>
              <a:t>Las tasas de desempleo</a:t>
            </a:r>
          </a:p>
          <a:p>
            <a:pPr lvl="1"/>
            <a:r>
              <a:t>El índice de pobreza</a:t>
            </a:r>
          </a:p>
          <a:p>
            <a:pPr lvl="1"/>
            <a:r>
              <a:t>El saldo promedio de nuestra cuenta de ahorros</a:t>
            </a:r>
          </a:p>
          <a:p>
            <a:pPr lvl="1"/>
            <a:r>
              <a:t>El número de goles realizados en la LigaPro durante el fin de semana</a:t>
            </a:r>
          </a:p>
          <a:p>
            <a:pPr lvl="1"/>
            <a:r>
              <a:rPr b="1"/>
              <a:t>Recoger, clasificar, resumir, organizar, presentar, analizar e interpretar información numérica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Medidas de Tendencia Central</a:t>
            </a:r>
          </a:p>
        </p:txBody>
      </p:sp>
      <p:sp>
        <p:nvSpPr>
          <p:cNvPr id="3" name="Content Placeholder 2"/>
          <p:cNvSpPr>
            <a:spLocks noGrp="1"/>
          </p:cNvSpPr>
          <p:nvPr>
            <p:ph idx="1"/>
          </p:nvPr>
        </p:nvSpPr>
        <p:spPr/>
        <p:txBody>
          <a:bodyPr/>
          <a:lstStyle/>
          <a:p>
            <a:pPr marL="0" indent="0">
              <a:buNone/>
            </a:pPr>
            <a:r>
              <a:t>Una medida de tendencia central, es una medida de resumen que intenta describir un conjunto completo de datos con un único valor que representa la mitad o centro de la distribución.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Media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t>La media se la calcula como la suma de todos los valores de una variable dividido para el número de valores.</a:t>
                </a:r>
              </a:p>
              <a:p>
                <a:pPr marL="0" indent="0">
                  <a:buNone/>
                </a:pPr>
                <a14:m>
                  <m:oMathPara xmlns:m="http://schemas.openxmlformats.org/officeDocument/2006/math">
                    <m:oMathParaPr>
                      <m:jc m:val="center"/>
                    </m:oMathParaPr>
                    <m:oMath xmlns:m="http://schemas.openxmlformats.org/officeDocument/2006/math">
                      <m:bar>
                        <m:barPr>
                          <m:pos m:val="top"/>
                          <m:ctrlPr>
                            <a:rPr i="1">
                              <a:latin typeface="Cambria Math" panose="02040503050406030204" pitchFamily="18" charset="0"/>
                            </a:rPr>
                          </m:ctrlPr>
                        </m:barPr>
                        <m:e>
                          <m:r>
                            <a:rPr>
                              <a:latin typeface="Cambria Math" panose="02040503050406030204" pitchFamily="18" charset="0"/>
                            </a:rPr>
                            <m:t>𝑥</m:t>
                          </m:r>
                        </m:e>
                      </m:bar>
                      <m:r>
                        <a:rPr>
                          <a:latin typeface="Cambria Math" panose="02040503050406030204" pitchFamily="18" charset="0"/>
                        </a:rPr>
                        <m:t>=</m:t>
                      </m:r>
                      <m:f>
                        <m:fPr>
                          <m:ctrlPr>
                            <a:rPr i="1">
                              <a:latin typeface="Cambria Math" panose="02040503050406030204" pitchFamily="18" charset="0"/>
                            </a:rPr>
                          </m:ctrlPr>
                        </m:fPr>
                        <m:num>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e>
                          </m:nary>
                        </m:num>
                        <m:den>
                          <m:r>
                            <a:rPr>
                              <a:latin typeface="Cambria Math" panose="02040503050406030204" pitchFamily="18" charset="0"/>
                            </a:rPr>
                            <m:t>𝑛</m:t>
                          </m:r>
                        </m:den>
                      </m:f>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752"/>
                </a:stretch>
              </a:blipFill>
            </p:spPr>
            <p:txBody>
              <a:bodyPr/>
              <a:lstStyle/>
              <a:p>
                <a:r>
                  <a:rPr lang="es-EC">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Propiedades de la media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t>Si a cada valor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de una distribución con media </a:t>
                </a:r>
                <a14:m>
                  <m:oMath xmlns:m="http://schemas.openxmlformats.org/officeDocument/2006/math">
                    <m:bar>
                      <m:barPr>
                        <m:pos m:val="top"/>
                        <m:ctrlPr>
                          <a:rPr i="1">
                            <a:latin typeface="Cambria Math" panose="02040503050406030204" pitchFamily="18" charset="0"/>
                          </a:rPr>
                        </m:ctrlPr>
                      </m:barPr>
                      <m:e>
                        <m:r>
                          <a:rPr>
                            <a:latin typeface="Cambria Math" panose="02040503050406030204" pitchFamily="18" charset="0"/>
                          </a:rPr>
                          <m:t>𝑥</m:t>
                        </m:r>
                      </m:e>
                    </m:bar>
                  </m:oMath>
                </a14:m>
                <a:r>
                  <a:t> se le suma un valor constante </a:t>
                </a:r>
                <a14:m>
                  <m:oMath xmlns:m="http://schemas.openxmlformats.org/officeDocument/2006/math">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ℝ</m:t>
                    </m:r>
                  </m:oMath>
                </a14:m>
                <a:r>
                  <a:t>, la nueva media es </a:t>
                </a:r>
                <a14:m>
                  <m:oMath xmlns:m="http://schemas.openxmlformats.org/officeDocument/2006/math">
                    <m:bar>
                      <m:barPr>
                        <m:pos m:val="top"/>
                        <m:ctrlPr>
                          <a:rPr i="1">
                            <a:latin typeface="Cambria Math" panose="02040503050406030204" pitchFamily="18" charset="0"/>
                          </a:rPr>
                        </m:ctrlPr>
                      </m:barPr>
                      <m:e>
                        <m:r>
                          <a:rPr>
                            <a:latin typeface="Cambria Math" panose="02040503050406030204" pitchFamily="18" charset="0"/>
                          </a:rPr>
                          <m:t>𝑥</m:t>
                        </m:r>
                      </m:e>
                    </m:bar>
                    <m:r>
                      <a:rPr>
                        <a:latin typeface="Cambria Math" panose="02040503050406030204" pitchFamily="18" charset="0"/>
                      </a:rPr>
                      <m:t>+</m:t>
                    </m:r>
                    <m:r>
                      <a:rPr>
                        <a:latin typeface="Cambria Math" panose="02040503050406030204" pitchFamily="18" charset="0"/>
                      </a:rPr>
                      <m:t>𝑘</m:t>
                    </m:r>
                  </m:oMath>
                </a14:m>
                <a:endParaRPr/>
              </a:p>
              <a:p>
                <a:pPr lvl="1"/>
                <a:r>
                  <a:t>Si a cada valor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de una distribución con media </a:t>
                </a:r>
                <a14:m>
                  <m:oMath xmlns:m="http://schemas.openxmlformats.org/officeDocument/2006/math">
                    <m:bar>
                      <m:barPr>
                        <m:pos m:val="top"/>
                        <m:ctrlPr>
                          <a:rPr i="1">
                            <a:latin typeface="Cambria Math" panose="02040503050406030204" pitchFamily="18" charset="0"/>
                          </a:rPr>
                        </m:ctrlPr>
                      </m:barPr>
                      <m:e>
                        <m:r>
                          <a:rPr>
                            <a:latin typeface="Cambria Math" panose="02040503050406030204" pitchFamily="18" charset="0"/>
                          </a:rPr>
                          <m:t>𝑥</m:t>
                        </m:r>
                      </m:e>
                    </m:bar>
                  </m:oMath>
                </a14:m>
                <a:r>
                  <a:t> se lo multiplica por un valor constante </a:t>
                </a:r>
                <a14:m>
                  <m:oMath xmlns:m="http://schemas.openxmlformats.org/officeDocument/2006/math">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ℝ</m:t>
                    </m:r>
                  </m:oMath>
                </a14:m>
                <a:r>
                  <a:t>, la nueva media es </a:t>
                </a:r>
                <a14:m>
                  <m:oMath xmlns:m="http://schemas.openxmlformats.org/officeDocument/2006/math">
                    <m:r>
                      <a:rPr>
                        <a:latin typeface="Cambria Math" panose="02040503050406030204" pitchFamily="18" charset="0"/>
                      </a:rPr>
                      <m:t>𝑘</m:t>
                    </m:r>
                    <m:bar>
                      <m:barPr>
                        <m:pos m:val="top"/>
                        <m:ctrlPr>
                          <a:rPr i="1">
                            <a:latin typeface="Cambria Math" panose="02040503050406030204" pitchFamily="18" charset="0"/>
                          </a:rPr>
                        </m:ctrlPr>
                      </m:barPr>
                      <m:e>
                        <m:r>
                          <a:rPr>
                            <a:latin typeface="Cambria Math" panose="02040503050406030204" pitchFamily="18" charset="0"/>
                          </a:rPr>
                          <m:t>𝑥</m:t>
                        </m:r>
                      </m:e>
                    </m:bar>
                  </m:oMath>
                </a14:m>
                <a:endParaRPr/>
              </a:p>
              <a:p>
                <a:pPr lvl="1"/>
                <a:r>
                  <a:t>Si a cada valor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de una distribución con media </a:t>
                </a:r>
                <a14:m>
                  <m:oMath xmlns:m="http://schemas.openxmlformats.org/officeDocument/2006/math">
                    <m:bar>
                      <m:barPr>
                        <m:pos m:val="top"/>
                        <m:ctrlPr>
                          <a:rPr i="1">
                            <a:latin typeface="Cambria Math" panose="02040503050406030204" pitchFamily="18" charset="0"/>
                          </a:rPr>
                        </m:ctrlPr>
                      </m:barPr>
                      <m:e>
                        <m:r>
                          <a:rPr>
                            <a:latin typeface="Cambria Math" panose="02040503050406030204" pitchFamily="18" charset="0"/>
                          </a:rPr>
                          <m:t>𝑥</m:t>
                        </m:r>
                      </m:e>
                    </m:bar>
                  </m:oMath>
                </a14:m>
                <a:r>
                  <a:t> se lo divide por un valor constante </a:t>
                </a:r>
                <a14:m>
                  <m:oMath xmlns:m="http://schemas.openxmlformats.org/officeDocument/2006/math">
                    <m:r>
                      <a:rPr>
                        <a:latin typeface="Cambria Math" panose="02040503050406030204" pitchFamily="18" charset="0"/>
                      </a:rPr>
                      <m:t>𝑘</m:t>
                    </m:r>
                    <m:r>
                      <a:rPr>
                        <a:latin typeface="Cambria Math" panose="02040503050406030204" pitchFamily="18" charset="0"/>
                      </a:rPr>
                      <m:t>≠0∈</m:t>
                    </m:r>
                    <m:r>
                      <a:rPr>
                        <a:latin typeface="Cambria Math" panose="02040503050406030204" pitchFamily="18" charset="0"/>
                      </a:rPr>
                      <m:t>ℝ</m:t>
                    </m:r>
                  </m:oMath>
                </a14:m>
                <a:r>
                  <a:t>, la nueva media es </a:t>
                </a:r>
                <a14:m>
                  <m:oMath xmlns:m="http://schemas.openxmlformats.org/officeDocument/2006/math">
                    <m:f>
                      <m:fPr>
                        <m:ctrlPr>
                          <a:rPr i="1">
                            <a:latin typeface="Cambria Math" panose="02040503050406030204" pitchFamily="18" charset="0"/>
                          </a:rPr>
                        </m:ctrlPr>
                      </m:fPr>
                      <m:num>
                        <m:bar>
                          <m:barPr>
                            <m:pos m:val="top"/>
                            <m:ctrlPr>
                              <a:rPr i="1">
                                <a:latin typeface="Cambria Math" panose="02040503050406030204" pitchFamily="18" charset="0"/>
                              </a:rPr>
                            </m:ctrlPr>
                          </m:barPr>
                          <m:e>
                            <m:r>
                              <a:rPr>
                                <a:latin typeface="Cambria Math" panose="02040503050406030204" pitchFamily="18" charset="0"/>
                              </a:rPr>
                              <m:t>𝑥</m:t>
                            </m:r>
                          </m:e>
                        </m:bar>
                      </m:num>
                      <m:den>
                        <m:r>
                          <a:rPr>
                            <a:latin typeface="Cambria Math" panose="02040503050406030204" pitchFamily="18" charset="0"/>
                          </a:rPr>
                          <m:t>𝑘</m:t>
                        </m:r>
                      </m:den>
                    </m:f>
                  </m:oMath>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48" r="-1444"/>
                </a:stretch>
              </a:blipFill>
            </p:spPr>
            <p:txBody>
              <a:bodyPr/>
              <a:lstStyle/>
              <a:p>
                <a:r>
                  <a:rPr lang="es-EC">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Ventajas y desventajas de usar la media</a:t>
            </a:r>
          </a:p>
        </p:txBody>
      </p:sp>
      <p:sp>
        <p:nvSpPr>
          <p:cNvPr id="3" name="Content Placeholder 2"/>
          <p:cNvSpPr>
            <a:spLocks noGrp="1"/>
          </p:cNvSpPr>
          <p:nvPr>
            <p:ph idx="1"/>
          </p:nvPr>
        </p:nvSpPr>
        <p:spPr/>
        <p:txBody>
          <a:bodyPr>
            <a:normAutofit/>
          </a:bodyPr>
          <a:lstStyle/>
          <a:p>
            <a:pPr marL="0" indent="0">
              <a:buNone/>
            </a:pPr>
            <a:r>
              <a:rPr b="1"/>
              <a:t>Ventajas:</a:t>
            </a:r>
          </a:p>
          <a:p>
            <a:pPr lvl="1"/>
            <a:r>
              <a:t>Es fácil de entender y calcular</a:t>
            </a:r>
          </a:p>
          <a:p>
            <a:pPr lvl="1"/>
            <a:r>
              <a:t>No se ve afectada mayormente por fluctuaciones productos del muestreo</a:t>
            </a:r>
          </a:p>
          <a:p>
            <a:pPr lvl="1"/>
            <a:r>
              <a:t>Toma en cuenta todos los valores de la variable</a:t>
            </a:r>
          </a:p>
          <a:p>
            <a:pPr marL="0" indent="0">
              <a:buNone/>
            </a:pPr>
            <a:r>
              <a:rPr b="1"/>
              <a:t>Desventajas:</a:t>
            </a:r>
          </a:p>
          <a:p>
            <a:pPr lvl="1"/>
            <a:r>
              <a:t>Es muy sensible a la presencia de pocos valores muy pequeños o muy grandes.</a:t>
            </a:r>
          </a:p>
          <a:p>
            <a:pPr lvl="1"/>
            <a:r>
              <a:t>No se puede calcular por inspección.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Mediana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t>Valor central en una distribución cuando se ordenan los valores.</a:t>
                </a:r>
              </a:p>
              <a:p>
                <a:pPr lvl="1"/>
                <a:r>
                  <a:t>Depende entonces del número de valores presentes en la variable.</a:t>
                </a:r>
              </a:p>
              <a:p>
                <a:pPr lvl="1"/>
                <a14:m>
                  <m:oMath xmlns:m="http://schemas.openxmlformats.org/officeDocument/2006/math">
                    <m:d>
                      <m:dPr>
                        <m:begChr m:val="{"/>
                        <m:endChr m:val="}"/>
                        <m:ctrlPr>
                          <a:rPr i="1">
                            <a:latin typeface="Cambria Math" panose="02040503050406030204" pitchFamily="18" charset="0"/>
                          </a:rPr>
                        </m:ctrlPr>
                      </m:dPr>
                      <m:e>
                        <m:r>
                          <a:rPr>
                            <a:latin typeface="Cambria Math" panose="02040503050406030204" pitchFamily="18" charset="0"/>
                          </a:rPr>
                          <m:t>𝑋</m:t>
                        </m:r>
                      </m:e>
                    </m:d>
                  </m:oMath>
                </a14:m>
                <a:r>
                  <a:t>: conjunto de datos ordenado</a:t>
                </a:r>
              </a:p>
              <a:p>
                <a:pPr lvl="1"/>
                <a14:m>
                  <m:oMath xmlns:m="http://schemas.openxmlformats.org/officeDocument/2006/math">
                    <m:sSub>
                      <m:sSubPr>
                        <m:ctrlPr>
                          <a:rPr i="1">
                            <a:latin typeface="Cambria Math" panose="02040503050406030204" pitchFamily="18" charset="0"/>
                          </a:rPr>
                        </m:ctrlPr>
                      </m:sSubPr>
                      <m:e>
                        <m:d>
                          <m:dPr>
                            <m:begChr m:val="{"/>
                            <m:endChr m:val="}"/>
                            <m:ctrlPr>
                              <a:rPr i="1">
                                <a:latin typeface="Cambria Math" panose="02040503050406030204" pitchFamily="18" charset="0"/>
                              </a:rPr>
                            </m:ctrlPr>
                          </m:dPr>
                          <m:e>
                            <m:r>
                              <a:rPr>
                                <a:latin typeface="Cambria Math" panose="02040503050406030204" pitchFamily="18" charset="0"/>
                              </a:rPr>
                              <m:t>𝑋</m:t>
                            </m:r>
                          </m:e>
                        </m:d>
                      </m:e>
                      <m:sub>
                        <m:r>
                          <a:rPr>
                            <a:latin typeface="Cambria Math" panose="02040503050406030204" pitchFamily="18" charset="0"/>
                          </a:rPr>
                          <m:t>𝑖</m:t>
                        </m:r>
                      </m:sub>
                    </m:sSub>
                  </m:oMath>
                </a14:m>
                <a:r>
                  <a:t> el valor i-ésimo del conjunto </a:t>
                </a:r>
                <a14:m>
                  <m:oMath xmlns:m="http://schemas.openxmlformats.org/officeDocument/2006/math">
                    <m:d>
                      <m:dPr>
                        <m:begChr m:val="{"/>
                        <m:endChr m:val="}"/>
                        <m:ctrlPr>
                          <a:rPr i="1">
                            <a:latin typeface="Cambria Math" panose="02040503050406030204" pitchFamily="18" charset="0"/>
                          </a:rPr>
                        </m:ctrlPr>
                      </m:dPr>
                      <m:e>
                        <m:r>
                          <a:rPr>
                            <a:latin typeface="Cambria Math" panose="02040503050406030204" pitchFamily="18" charset="0"/>
                          </a:rPr>
                          <m:t>𝑋</m:t>
                        </m:r>
                      </m:e>
                    </m:d>
                  </m:oMath>
                </a14:m>
                <a:endParaRPr/>
              </a:p>
              <a:p>
                <a:pPr mar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𝑀𝑒</m:t>
                      </m:r>
                      <m:r>
                        <a:rPr>
                          <a:latin typeface="Cambria Math" panose="02040503050406030204" pitchFamily="18" charset="0"/>
                        </a:rPr>
                        <m:t>=</m:t>
                      </m:r>
                      <m:d>
                        <m:dPr>
                          <m:begChr m:val="{"/>
                          <m:endChr m:val=""/>
                          <m:ctrlPr>
                            <a:rPr i="1">
                              <a:latin typeface="Cambria Math" panose="02040503050406030204" pitchFamily="18" charset="0"/>
                            </a:rPr>
                          </m:ctrlPr>
                        </m:dPr>
                        <m:e>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d>
                                      <m:dPr>
                                        <m:begChr m:val="{"/>
                                        <m:endChr m:val="}"/>
                                        <m:ctrlPr>
                                          <a:rPr i="1">
                                            <a:latin typeface="Cambria Math" panose="02040503050406030204" pitchFamily="18" charset="0"/>
                                          </a:rPr>
                                        </m:ctrlPr>
                                      </m:dPr>
                                      <m:e>
                                        <m:r>
                                          <a:rPr>
                                            <a:latin typeface="Cambria Math" panose="02040503050406030204" pitchFamily="18" charset="0"/>
                                          </a:rPr>
                                          <m:t>𝑋</m:t>
                                        </m:r>
                                      </m:e>
                                    </m:d>
                                  </m:e>
                                  <m:sub>
                                    <m:f>
                                      <m:fPr>
                                        <m:ctrlPr>
                                          <a:rPr i="1">
                                            <a:latin typeface="Cambria Math" panose="02040503050406030204" pitchFamily="18" charset="0"/>
                                          </a:rPr>
                                        </m:ctrlPr>
                                      </m:fPr>
                                      <m:num>
                                        <m:r>
                                          <a:rPr>
                                            <a:latin typeface="Cambria Math" panose="02040503050406030204" pitchFamily="18" charset="0"/>
                                          </a:rPr>
                                          <m:t>𝑛</m:t>
                                        </m:r>
                                        <m:r>
                                          <a:rPr>
                                            <a:latin typeface="Cambria Math" panose="02040503050406030204" pitchFamily="18" charset="0"/>
                                          </a:rPr>
                                          <m:t>+1</m:t>
                                        </m:r>
                                      </m:num>
                                      <m:den>
                                        <m:r>
                                          <a:rPr>
                                            <a:latin typeface="Cambria Math" panose="02040503050406030204" pitchFamily="18" charset="0"/>
                                          </a:rPr>
                                          <m:t>2</m:t>
                                        </m:r>
                                      </m:den>
                                    </m:f>
                                  </m:sub>
                                </m:sSub>
                              </m:e>
                              <m:e>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 </m:t>
                                </m:r>
                                <m:r>
                                  <m:rPr>
                                    <m:sty m:val="p"/>
                                  </m:rPr>
                                  <a:rPr>
                                    <a:latin typeface="Cambria Math" panose="02040503050406030204" pitchFamily="18" charset="0"/>
                                  </a:rPr>
                                  <m:t>impar</m:t>
                                </m:r>
                              </m:e>
                            </m:mr>
                            <m:mr>
                              <m:e>
                                <m:f>
                                  <m:fPr>
                                    <m:ctrlPr>
                                      <a:rPr i="1">
                                        <a:latin typeface="Cambria Math" panose="02040503050406030204" pitchFamily="18" charset="0"/>
                                      </a:rPr>
                                    </m:ctrlPr>
                                  </m:fPr>
                                  <m:num>
                                    <m:sSub>
                                      <m:sSubPr>
                                        <m:ctrlPr>
                                          <a:rPr i="1">
                                            <a:latin typeface="Cambria Math" panose="02040503050406030204" pitchFamily="18" charset="0"/>
                                          </a:rPr>
                                        </m:ctrlPr>
                                      </m:sSubPr>
                                      <m:e>
                                        <m:d>
                                          <m:dPr>
                                            <m:begChr m:val="{"/>
                                            <m:endChr m:val="}"/>
                                            <m:ctrlPr>
                                              <a:rPr i="1">
                                                <a:latin typeface="Cambria Math" panose="02040503050406030204" pitchFamily="18" charset="0"/>
                                              </a:rPr>
                                            </m:ctrlPr>
                                          </m:dPr>
                                          <m:e>
                                            <m:r>
                                              <a:rPr>
                                                <a:latin typeface="Cambria Math" panose="02040503050406030204" pitchFamily="18" charset="0"/>
                                              </a:rPr>
                                              <m:t>𝑋</m:t>
                                            </m:r>
                                          </m:e>
                                        </m:d>
                                      </m:e>
                                      <m:sub>
                                        <m:f>
                                          <m:fPr>
                                            <m:ctrlPr>
                                              <a:rPr i="1">
                                                <a:latin typeface="Cambria Math" panose="02040503050406030204" pitchFamily="18" charset="0"/>
                                              </a:rPr>
                                            </m:ctrlPr>
                                          </m:fPr>
                                          <m:num>
                                            <m:r>
                                              <a:rPr>
                                                <a:latin typeface="Cambria Math" panose="02040503050406030204" pitchFamily="18" charset="0"/>
                                              </a:rPr>
                                              <m:t>𝑛</m:t>
                                            </m:r>
                                          </m:num>
                                          <m:den>
                                            <m:r>
                                              <a:rPr>
                                                <a:latin typeface="Cambria Math" panose="02040503050406030204" pitchFamily="18" charset="0"/>
                                              </a:rPr>
                                              <m:t>2</m:t>
                                            </m:r>
                                          </m:den>
                                        </m:f>
                                      </m:sub>
                                    </m:sSub>
                                    <m:r>
                                      <a:rPr>
                                        <a:latin typeface="Cambria Math" panose="02040503050406030204" pitchFamily="18" charset="0"/>
                                      </a:rPr>
                                      <m:t>+</m:t>
                                    </m:r>
                                    <m:sSub>
                                      <m:sSubPr>
                                        <m:ctrlPr>
                                          <a:rPr i="1">
                                            <a:latin typeface="Cambria Math" panose="02040503050406030204" pitchFamily="18" charset="0"/>
                                          </a:rPr>
                                        </m:ctrlPr>
                                      </m:sSubPr>
                                      <m:e>
                                        <m:d>
                                          <m:dPr>
                                            <m:begChr m:val="{"/>
                                            <m:endChr m:val="}"/>
                                            <m:ctrlPr>
                                              <a:rPr i="1">
                                                <a:latin typeface="Cambria Math" panose="02040503050406030204" pitchFamily="18" charset="0"/>
                                              </a:rPr>
                                            </m:ctrlPr>
                                          </m:dPr>
                                          <m:e>
                                            <m:r>
                                              <a:rPr>
                                                <a:latin typeface="Cambria Math" panose="02040503050406030204" pitchFamily="18" charset="0"/>
                                              </a:rPr>
                                              <m:t>𝑋</m:t>
                                            </m:r>
                                          </m:e>
                                        </m:d>
                                      </m:e>
                                      <m:sub>
                                        <m:f>
                                          <m:fPr>
                                            <m:ctrlPr>
                                              <a:rPr i="1">
                                                <a:latin typeface="Cambria Math" panose="02040503050406030204" pitchFamily="18" charset="0"/>
                                              </a:rPr>
                                            </m:ctrlPr>
                                          </m:fPr>
                                          <m:num>
                                            <m:r>
                                              <a:rPr>
                                                <a:latin typeface="Cambria Math" panose="02040503050406030204" pitchFamily="18" charset="0"/>
                                              </a:rPr>
                                              <m:t>𝑛</m:t>
                                            </m:r>
                                          </m:num>
                                          <m:den>
                                            <m:r>
                                              <a:rPr>
                                                <a:latin typeface="Cambria Math" panose="02040503050406030204" pitchFamily="18" charset="0"/>
                                              </a:rPr>
                                              <m:t>2</m:t>
                                            </m:r>
                                          </m:den>
                                        </m:f>
                                        <m:r>
                                          <a:rPr>
                                            <a:latin typeface="Cambria Math" panose="02040503050406030204" pitchFamily="18" charset="0"/>
                                          </a:rPr>
                                          <m:t>+1</m:t>
                                        </m:r>
                                      </m:sub>
                                    </m:sSub>
                                  </m:num>
                                  <m:den>
                                    <m:r>
                                      <a:rPr>
                                        <a:latin typeface="Cambria Math" panose="02040503050406030204" pitchFamily="18" charset="0"/>
                                      </a:rPr>
                                      <m:t>2</m:t>
                                    </m:r>
                                  </m:den>
                                </m:f>
                              </m:e>
                              <m:e>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 </m:t>
                                </m:r>
                                <m:r>
                                  <m:rPr>
                                    <m:sty m:val="p"/>
                                  </m:rPr>
                                  <a:rPr>
                                    <a:latin typeface="Cambria Math" panose="02040503050406030204" pitchFamily="18" charset="0"/>
                                  </a:rPr>
                                  <m:t>par</m:t>
                                </m:r>
                              </m:e>
                            </m:mr>
                          </m:m>
                        </m:e>
                      </m:d>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48"/>
                </a:stretch>
              </a:blipFill>
            </p:spPr>
            <p:txBody>
              <a:bodyPr/>
              <a:lstStyle/>
              <a:p>
                <a:r>
                  <a:rPr lang="es-EC">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Ventajas y desventajas de usar la mediana</a:t>
            </a:r>
          </a:p>
        </p:txBody>
      </p:sp>
      <p:sp>
        <p:nvSpPr>
          <p:cNvPr id="3" name="Content Placeholder 2"/>
          <p:cNvSpPr>
            <a:spLocks noGrp="1"/>
          </p:cNvSpPr>
          <p:nvPr>
            <p:ph idx="1"/>
          </p:nvPr>
        </p:nvSpPr>
        <p:spPr/>
        <p:txBody>
          <a:bodyPr>
            <a:normAutofit/>
          </a:bodyPr>
          <a:lstStyle/>
          <a:p>
            <a:pPr marL="0" indent="0">
              <a:buNone/>
            </a:pPr>
            <a:r>
              <a:rPr b="1"/>
              <a:t>Ventajas</a:t>
            </a:r>
          </a:p>
          <a:p>
            <a:pPr lvl="1"/>
            <a:r>
              <a:t>Es fácil de calcular y comprender</a:t>
            </a:r>
          </a:p>
          <a:p>
            <a:pPr lvl="1"/>
            <a:r>
              <a:t>No se ve afectada por valores extremos</a:t>
            </a:r>
          </a:p>
          <a:p>
            <a:pPr lvl="1"/>
            <a:r>
              <a:t>Se puede determinar para escalas ordinales, nominales, de razón e intervalo</a:t>
            </a:r>
          </a:p>
          <a:p>
            <a:pPr marL="0" indent="0">
              <a:buNone/>
            </a:pPr>
            <a:r>
              <a:rPr b="1"/>
              <a:t>Desventajas</a:t>
            </a:r>
          </a:p>
          <a:p>
            <a:pPr lvl="1"/>
            <a:r>
              <a:t>No toma en cuenta el valor exacto de cada dato.</a:t>
            </a:r>
          </a:p>
          <a:p>
            <a:pPr lvl="1"/>
            <a:r>
              <a:t>Si se agrupan los valores de dos grupos, la mediana de cada grupo no puede ser expresada en términos del grupo agrupado.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Moda</a:t>
            </a:r>
          </a:p>
        </p:txBody>
      </p:sp>
      <p:sp>
        <p:nvSpPr>
          <p:cNvPr id="3" name="Content Placeholder 2"/>
          <p:cNvSpPr>
            <a:spLocks noGrp="1"/>
          </p:cNvSpPr>
          <p:nvPr>
            <p:ph idx="1"/>
          </p:nvPr>
        </p:nvSpPr>
        <p:spPr/>
        <p:txBody>
          <a:bodyPr/>
          <a:lstStyle/>
          <a:p>
            <a:pPr lvl="1"/>
            <a:r>
              <a:t>La moda es definida como el valor que ocurre con mayor frecuencia en los datos.</a:t>
            </a:r>
          </a:p>
          <a:p>
            <a:pPr lvl="1"/>
            <a:r>
              <a:t>Algunos conjuntos de datos no tienen moda porque cada valor ocurre solo una vez.</a:t>
            </a:r>
          </a:p>
          <a:p>
            <a:pPr lvl="1"/>
            <a:r>
              <a:t>Hay conjuntos de datos que tienen más de una moda.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Ventajas y desventajas de usar la moda</a:t>
            </a:r>
          </a:p>
        </p:txBody>
      </p:sp>
      <p:sp>
        <p:nvSpPr>
          <p:cNvPr id="3" name="Content Placeholder 2"/>
          <p:cNvSpPr>
            <a:spLocks noGrp="1"/>
          </p:cNvSpPr>
          <p:nvPr>
            <p:ph idx="1"/>
          </p:nvPr>
        </p:nvSpPr>
        <p:spPr/>
        <p:txBody>
          <a:bodyPr/>
          <a:lstStyle/>
          <a:p>
            <a:pPr marL="0" indent="0">
              <a:buNone/>
            </a:pPr>
            <a:r>
              <a:rPr b="1"/>
              <a:t>Ventajas</a:t>
            </a:r>
          </a:p>
          <a:p>
            <a:pPr lvl="1"/>
            <a:r>
              <a:t>Puede ser usada para datos con escala nominal</a:t>
            </a:r>
          </a:p>
          <a:p>
            <a:pPr lvl="1"/>
            <a:r>
              <a:t>Es sencilla de calcular</a:t>
            </a:r>
          </a:p>
          <a:p>
            <a:pPr marL="0" indent="0">
              <a:buNone/>
            </a:pPr>
            <a:r>
              <a:rPr b="1"/>
              <a:t>Desventaja</a:t>
            </a:r>
          </a:p>
          <a:p>
            <a:pPr lvl="1"/>
            <a:r>
              <a:t>No es usada en análisis estadístico debido a que no está definida algebraicamente y la fluctuación en la frecuencia de las observaciones es mayor cuando el tamaño de la muestra es pequeña.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¿Trabajamos con la media o la mediana?</a:t>
            </a:r>
          </a:p>
        </p:txBody>
      </p:sp>
      <p:sp>
        <p:nvSpPr>
          <p:cNvPr id="3" name="Content Placeholder 2"/>
          <p:cNvSpPr>
            <a:spLocks noGrp="1"/>
          </p:cNvSpPr>
          <p:nvPr>
            <p:ph idx="1"/>
          </p:nvPr>
        </p:nvSpPr>
        <p:spPr/>
        <p:txBody>
          <a:bodyPr/>
          <a:lstStyle/>
          <a:p>
            <a:pPr lvl="1"/>
            <a:r>
              <a:t>La media es considerada generalmente la mejor medida de tendencia central y la más usada.</a:t>
            </a:r>
          </a:p>
          <a:p>
            <a:pPr lvl="1"/>
            <a:r>
              <a:t>Hay situaciones donde las otras medidas de tendencia central son preferidas.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¿Cuándo se prefiere la mediana?</a:t>
            </a:r>
          </a:p>
        </p:txBody>
      </p:sp>
      <p:sp>
        <p:nvSpPr>
          <p:cNvPr id="3" name="Content Placeholder 2"/>
          <p:cNvSpPr>
            <a:spLocks noGrp="1"/>
          </p:cNvSpPr>
          <p:nvPr>
            <p:ph idx="1"/>
          </p:nvPr>
        </p:nvSpPr>
        <p:spPr/>
        <p:txBody>
          <a:bodyPr/>
          <a:lstStyle/>
          <a:p>
            <a:pPr lvl="1"/>
            <a:r>
              <a:t>Hay valores extremos en la distribución</a:t>
            </a:r>
          </a:p>
          <a:p>
            <a:pPr lvl="1"/>
            <a:r>
              <a:t>Hay valores indeterminados</a:t>
            </a:r>
          </a:p>
          <a:p>
            <a:pPr lvl="1"/>
            <a:r>
              <a:t>Los datos son medidos en una escala ordinal</a:t>
            </a:r>
          </a:p>
          <a:p>
            <a:pPr marL="0" indent="0">
              <a:buNone/>
            </a:pPr>
            <a:r>
              <a:t>La moda es la medida preferida cuando los datos son medidos en una escala nominal.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t>
            </a:r>
            <a:r>
              <a:rPr b="1" dirty="0" err="1"/>
              <a:t>Qué</a:t>
            </a:r>
            <a:r>
              <a:rPr b="1" dirty="0"/>
              <a:t> </a:t>
            </a:r>
            <a:r>
              <a:rPr b="1" dirty="0" err="1"/>
              <a:t>más</a:t>
            </a:r>
            <a:r>
              <a:rPr b="1" dirty="0"/>
              <a:t>?</a:t>
            </a:r>
          </a:p>
        </p:txBody>
      </p:sp>
      <p:sp>
        <p:nvSpPr>
          <p:cNvPr id="3" name="Content Placeholder 2"/>
          <p:cNvSpPr>
            <a:spLocks noGrp="1"/>
          </p:cNvSpPr>
          <p:nvPr>
            <p:ph idx="1"/>
          </p:nvPr>
        </p:nvSpPr>
        <p:spPr/>
        <p:txBody>
          <a:bodyPr/>
          <a:lstStyle/>
          <a:p>
            <a:pPr lvl="1"/>
            <a:r>
              <a:t>Tomar decisiones</a:t>
            </a:r>
          </a:p>
          <a:p>
            <a:pPr lvl="1"/>
            <a:r>
              <a:t>La motivación para usar estadística para un financiero, un contador o un economista radica en entender como funcionan los sistemas.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Cálculo de las medidas de tendencia central en R</a:t>
            </a:r>
          </a:p>
        </p:txBody>
      </p:sp>
      <p:sp>
        <p:nvSpPr>
          <p:cNvPr id="3" name="Content Placeholder 2"/>
          <p:cNvSpPr>
            <a:spLocks noGrp="1"/>
          </p:cNvSpPr>
          <p:nvPr>
            <p:ph idx="1"/>
          </p:nvPr>
        </p:nvSpPr>
        <p:spPr/>
        <p:txBody>
          <a:bodyPr/>
          <a:lstStyle/>
          <a:p>
            <a:pPr lvl="1"/>
            <a:r>
              <a:rPr sz="1800">
                <a:latin typeface="Courier"/>
              </a:rPr>
              <a:t>mean()</a:t>
            </a:r>
          </a:p>
          <a:p>
            <a:pPr lvl="1"/>
            <a:r>
              <a:rPr sz="1800">
                <a:latin typeface="Courier"/>
              </a:rPr>
              <a:t>median()</a:t>
            </a:r>
          </a:p>
          <a:p>
            <a:pPr lvl="1"/>
            <a:r>
              <a:rPr sz="1800">
                <a:latin typeface="Courier"/>
              </a:rPr>
              <a:t>Mode()</a:t>
            </a:r>
            <a:r>
              <a:t> del paquete </a:t>
            </a:r>
            <a:r>
              <a:rPr sz="1800">
                <a:latin typeface="Courier"/>
              </a:rPr>
              <a:t>DescTools</a:t>
            </a:r>
            <a:r>
              <a:t>.</a:t>
            </a:r>
          </a:p>
          <a:p>
            <a:pPr lvl="1"/>
            <a:r>
              <a:rPr sz="1800">
                <a:latin typeface="Courier"/>
              </a:rPr>
              <a:t>$</a:t>
            </a:r>
          </a:p>
          <a:p>
            <a:pPr lvl="1"/>
            <a:r>
              <a:rPr sz="1800">
                <a:latin typeface="Courier"/>
              </a:rPr>
              <a:t>data.frame$variable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Diferencias entre </a:t>
            </a:r>
            <a:r>
              <a:rPr sz="1800">
                <a:latin typeface="Courier"/>
              </a:rPr>
              <a:t>mutate( )</a:t>
            </a:r>
            <a:r>
              <a:t> y </a:t>
            </a:r>
            <a:r>
              <a:rPr sz="1800">
                <a:latin typeface="Courier"/>
              </a:rPr>
              <a:t>summarise( )</a:t>
            </a:r>
          </a:p>
        </p:txBody>
      </p:sp>
      <p:sp>
        <p:nvSpPr>
          <p:cNvPr id="3" name="Content Placeholder 2"/>
          <p:cNvSpPr>
            <a:spLocks noGrp="1"/>
          </p:cNvSpPr>
          <p:nvPr>
            <p:ph idx="1"/>
          </p:nvPr>
        </p:nvSpPr>
        <p:spPr/>
        <p:txBody>
          <a:bodyPr/>
          <a:lstStyle/>
          <a:p>
            <a:pPr lvl="1"/>
            <a:r>
              <a:t>Nuevas variables en ambos casos</a:t>
            </a:r>
          </a:p>
          <a:p>
            <a:pPr lvl="1"/>
            <a:r>
              <a:rPr sz="1800">
                <a:latin typeface="Courier"/>
              </a:rPr>
              <a:t>summarise()</a:t>
            </a:r>
            <a:r>
              <a:t> resume los datos es decir devuelve un nuevo conjunto de datos con menos filas.</a:t>
            </a:r>
          </a:p>
          <a:p>
            <a:pPr lvl="1"/>
            <a:r>
              <a:rPr sz="1800">
                <a:latin typeface="Courier"/>
              </a:rPr>
              <a:t>mutate()</a:t>
            </a:r>
            <a:r>
              <a:t> devuelve el conjunto de datos con el mismo número de observaciones es decir con el mismo número de filas.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Medidas de posición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t>Las medidas de posición no central permiten conocer otros puntos característicos de la distribución que no son los valores centrales.</a:t>
                </a:r>
              </a:p>
              <a:p>
                <a:pPr lvl="1"/>
                <a:r>
                  <a:t>Entre las medidas de posición no central más importantes están los cuantiles.</a:t>
                </a:r>
              </a:p>
              <a:p>
                <a:pPr lvl="1"/>
                <a:r>
                  <a:t>El cuantil de orden </a:t>
                </a:r>
                <a14:m>
                  <m:oMath xmlns:m="http://schemas.openxmlformats.org/officeDocument/2006/math">
                    <m:r>
                      <a:rPr>
                        <a:latin typeface="Cambria Math" panose="02040503050406030204" pitchFamily="18" charset="0"/>
                      </a:rPr>
                      <m:t>𝑝</m:t>
                    </m:r>
                  </m:oMath>
                </a14:m>
                <a:r>
                  <a:t> de una distribución con </a:t>
                </a:r>
                <a14:m>
                  <m:oMath xmlns:m="http://schemas.openxmlformats.org/officeDocument/2006/math">
                    <m:r>
                      <a:rPr>
                        <a:latin typeface="Cambria Math" panose="02040503050406030204" pitchFamily="18" charset="0"/>
                      </a:rPr>
                      <m:t>0&lt;</m:t>
                    </m:r>
                    <m:r>
                      <a:rPr>
                        <a:latin typeface="Cambria Math" panose="02040503050406030204" pitchFamily="18" charset="0"/>
                      </a:rPr>
                      <m:t>𝑝</m:t>
                    </m:r>
                    <m:r>
                      <a:rPr>
                        <a:latin typeface="Cambria Math" panose="02040503050406030204" pitchFamily="18" charset="0"/>
                      </a:rPr>
                      <m:t>&lt;1</m:t>
                    </m:r>
                  </m:oMath>
                </a14:m>
                <a:r>
                  <a:t> es el valor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de la variable </a:t>
                </a:r>
                <a14:m>
                  <m:oMath xmlns:m="http://schemas.openxmlformats.org/officeDocument/2006/math">
                    <m:r>
                      <a:rPr>
                        <a:latin typeface="Cambria Math" panose="02040503050406030204" pitchFamily="18" charset="0"/>
                      </a:rPr>
                      <m:t>𝑋</m:t>
                    </m:r>
                  </m:oMath>
                </a14:m>
                <a:r>
                  <a:t> que marca un corte de modo que una proporción </a:t>
                </a:r>
                <a14:m>
                  <m:oMath xmlns:m="http://schemas.openxmlformats.org/officeDocument/2006/math">
                    <m:r>
                      <a:rPr>
                        <a:latin typeface="Cambria Math" panose="02040503050406030204" pitchFamily="18" charset="0"/>
                      </a:rPr>
                      <m:t>𝑝</m:t>
                    </m:r>
                  </m:oMath>
                </a14:m>
                <a:r>
                  <a:t> o un porcentaje </a:t>
                </a:r>
                <a14:m>
                  <m:oMath xmlns:m="http://schemas.openxmlformats.org/officeDocument/2006/math">
                    <m:r>
                      <a:rPr>
                        <a:latin typeface="Cambria Math" panose="02040503050406030204" pitchFamily="18" charset="0"/>
                      </a:rPr>
                      <m:t>100</m:t>
                    </m:r>
                    <m:r>
                      <a:rPr>
                        <a:latin typeface="Cambria Math" panose="02040503050406030204" pitchFamily="18" charset="0"/>
                      </a:rPr>
                      <m:t>𝑝</m:t>
                    </m:r>
                  </m:oMath>
                </a14:m>
                <a:r>
                  <a:t>% de valores de la población es menor o igual que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48" r="-1278"/>
                </a:stretch>
              </a:blipFill>
            </p:spPr>
            <p:txBody>
              <a:bodyPr/>
              <a:lstStyle/>
              <a:p>
                <a:r>
                  <a:rPr lang="es-EC">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Tipos de cuantiles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i="1"/>
                  <a:t>Cuartiles</a:t>
                </a:r>
                <a:r>
                  <a:t>: son 3 valores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𝑄</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𝑄</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𝑄</m:t>
                        </m:r>
                      </m:e>
                      <m:sub>
                        <m:r>
                          <a:rPr>
                            <a:latin typeface="Cambria Math" panose="02040503050406030204" pitchFamily="18" charset="0"/>
                          </a:rPr>
                          <m:t>3</m:t>
                        </m:r>
                      </m:sub>
                    </m:sSub>
                  </m:oMath>
                </a14:m>
                <a:r>
                  <a:t>) que dividen a la distribución en 4 partes iguales.</a:t>
                </a:r>
              </a:p>
              <a:p>
                <a:pPr lvl="1"/>
                <a:r>
                  <a:rPr i="1"/>
                  <a:t>Quintiles</a:t>
                </a:r>
                <a:r>
                  <a:t>: son 4 valores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𝐾</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𝐾</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𝐾</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𝐾</m:t>
                        </m:r>
                      </m:e>
                      <m:sub>
                        <m:r>
                          <a:rPr>
                            <a:latin typeface="Cambria Math" panose="02040503050406030204" pitchFamily="18" charset="0"/>
                          </a:rPr>
                          <m:t>4</m:t>
                        </m:r>
                      </m:sub>
                    </m:sSub>
                  </m:oMath>
                </a14:m>
                <a:r>
                  <a:t>) que dividen a la distribución en 5 partes iguales.</a:t>
                </a:r>
              </a:p>
              <a:p>
                <a:pPr lvl="1"/>
                <a:r>
                  <a:rPr i="1"/>
                  <a:t>Deciles</a:t>
                </a:r>
                <a:r>
                  <a:t>: son 9 valores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4</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5</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6</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7</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8</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9</m:t>
                        </m:r>
                      </m:sub>
                    </m:sSub>
                  </m:oMath>
                </a14:m>
                <a:r>
                  <a:t>) que dividen a la distribución en 10 partes iguales.</a:t>
                </a:r>
              </a:p>
              <a:p>
                <a:pPr lvl="1"/>
                <a:r>
                  <a:rPr i="1"/>
                  <a:t>Percentiles</a:t>
                </a:r>
                <a:r>
                  <a:t>, son 99 valores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99</m:t>
                        </m:r>
                      </m:sub>
                    </m:sSub>
                  </m:oMath>
                </a14:m>
                <a:r>
                  <a:t>) que dividen a la distribución en 100 partes iguales.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48" r="-1389"/>
                </a:stretch>
              </a:blipFill>
            </p:spPr>
            <p:txBody>
              <a:bodyPr/>
              <a:lstStyle/>
              <a:p>
                <a:r>
                  <a:rPr lang="es-EC">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Equivalencias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5</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𝑄</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50</m:t>
                        </m:r>
                      </m:sub>
                    </m:sSub>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4</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𝐾</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40</m:t>
                        </m:r>
                      </m:sub>
                    </m:sSub>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30</m:t>
                        </m:r>
                      </m:sub>
                    </m:sSub>
                  </m:oMath>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C">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Cálculo del percentil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t>Posición</a:t>
                </a:r>
              </a:p>
              <a:p>
                <a:pPr lvl="1"/>
                <a14:m>
                  <m:oMath xmlns:m="http://schemas.openxmlformats.org/officeDocument/2006/math">
                    <m:r>
                      <a:rPr>
                        <a:latin typeface="Cambria Math" panose="02040503050406030204" pitchFamily="18" charset="0"/>
                      </a:rPr>
                      <m:t>𝑃𝑜𝑠𝑖𝑐𝑖</m:t>
                    </m:r>
                    <m:r>
                      <a:rPr>
                        <a:latin typeface="Cambria Math" panose="02040503050406030204" pitchFamily="18" charset="0"/>
                      </a:rPr>
                      <m:t>ó</m:t>
                    </m:r>
                    <m:r>
                      <a:rPr>
                        <a:latin typeface="Cambria Math" panose="02040503050406030204" pitchFamily="18" charset="0"/>
                      </a:rPr>
                      <m:t>𝑛</m:t>
                    </m:r>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−1)+1</m:t>
                    </m:r>
                  </m:oMath>
                </a14:m>
                <a:endParaRPr/>
              </a:p>
              <a:p>
                <a:pPr lvl="1"/>
                <a:r>
                  <a:t>Valor</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𝑎</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+0.</m:t>
                    </m:r>
                    <m:r>
                      <a:rPr>
                        <a:latin typeface="Cambria Math" panose="02040503050406030204" pitchFamily="18" charset="0"/>
                      </a:rPr>
                      <m:t>𝑎</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oMath>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48"/>
                </a:stretch>
              </a:blipFill>
            </p:spPr>
            <p:txBody>
              <a:bodyPr/>
              <a:lstStyle/>
              <a:p>
                <a:r>
                  <a:rPr lang="es-EC">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Medidas de dispersión</a:t>
            </a:r>
          </a:p>
        </p:txBody>
      </p:sp>
      <p:pic>
        <p:nvPicPr>
          <p:cNvPr id="3" name="Picture 1" descr="estadistica_y_R_files/figure-pptx/rnl1-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Conjuntos graficados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Rango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t>El rango es la medida de dispersión más fácil de calcular. Se obtiene restando el máximo menos el mínimo.</a:t>
                </a:r>
              </a:p>
              <a:p>
                <a:pPr mar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𝑅𝑎𝑛𝑔𝑜</m:t>
                      </m:r>
                      <m:r>
                        <a:rPr>
                          <a:latin typeface="Cambria Math" panose="02040503050406030204" pitchFamily="18" charset="0"/>
                        </a:rPr>
                        <m:t>=</m:t>
                      </m:r>
                      <m:r>
                        <a:rPr>
                          <a:latin typeface="Cambria Math" panose="02040503050406030204" pitchFamily="18" charset="0"/>
                        </a:rPr>
                        <m:t>𝑚𝑎𝑥</m:t>
                      </m:r>
                      <m:r>
                        <a:rPr>
                          <a:latin typeface="Cambria Math" panose="02040503050406030204" pitchFamily="18" charset="0"/>
                        </a:rPr>
                        <m:t>−</m:t>
                      </m:r>
                      <m:r>
                        <a:rPr>
                          <a:latin typeface="Cambria Math" panose="02040503050406030204" pitchFamily="18" charset="0"/>
                        </a:rPr>
                        <m:t>𝑚𝑖𝑛</m:t>
                      </m:r>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752"/>
                </a:stretch>
              </a:blipFill>
            </p:spPr>
            <p:txBody>
              <a:bodyPr/>
              <a:lstStyle/>
              <a:p>
                <a:r>
                  <a:rPr lang="es-EC">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Varianza</a:t>
            </a:r>
            <a:endParaRP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166018"/>
                <a:ext cx="10972800" cy="4525963"/>
              </a:xfrm>
            </p:spPr>
            <p:txBody>
              <a:bodyPr/>
              <a:lstStyle/>
              <a:p>
                <a:pPr lvl="1"/>
                <a:r>
                  <a:rPr dirty="0"/>
                  <a:t>La </a:t>
                </a:r>
                <a:r>
                  <a:rPr dirty="0" err="1"/>
                  <a:t>dispersión</a:t>
                </a:r>
                <a:r>
                  <a:rPr dirty="0"/>
                  <a:t> </a:t>
                </a:r>
                <a:r>
                  <a:rPr dirty="0" err="1"/>
                  <a:t>en</a:t>
                </a:r>
                <a:r>
                  <a:rPr dirty="0"/>
                  <a:t> un conjunto </a:t>
                </a:r>
                <a14:m>
                  <m:oMath xmlns:m="http://schemas.openxmlformats.org/officeDocument/2006/math">
                    <m:r>
                      <a:rPr>
                        <a:latin typeface="Cambria Math" panose="02040503050406030204" pitchFamily="18" charset="0"/>
                      </a:rPr>
                      <m:t>𝑥</m:t>
                    </m:r>
                  </m:oMath>
                </a14:m>
                <a:r>
                  <a:rPr dirty="0"/>
                  <a:t> se </a:t>
                </a:r>
                <a:r>
                  <a:rPr dirty="0" err="1"/>
                  <a:t>puede</a:t>
                </a:r>
                <a:r>
                  <a:rPr dirty="0"/>
                  <a:t> </a:t>
                </a:r>
                <a:r>
                  <a:rPr dirty="0" err="1"/>
                  <a:t>entender</a:t>
                </a:r>
                <a:r>
                  <a:rPr dirty="0"/>
                  <a:t> </a:t>
                </a:r>
                <a:r>
                  <a:rPr dirty="0" err="1"/>
                  <a:t>como</a:t>
                </a:r>
                <a:r>
                  <a:rPr dirty="0"/>
                  <a:t> una </a:t>
                </a:r>
                <a:r>
                  <a:rPr dirty="0" err="1"/>
                  <a:t>medida</a:t>
                </a:r>
                <a:r>
                  <a:rPr dirty="0"/>
                  <a:t> de la </a:t>
                </a:r>
                <a:r>
                  <a:rPr dirty="0" err="1"/>
                  <a:t>distancia</a:t>
                </a:r>
                <a:r>
                  <a:rPr dirty="0"/>
                  <a:t> que </a:t>
                </a:r>
                <a:r>
                  <a:rPr dirty="0" err="1"/>
                  <a:t>tiene</a:t>
                </a:r>
                <a:r>
                  <a:rPr dirty="0"/>
                  <a:t> </a:t>
                </a:r>
                <a:r>
                  <a:rPr dirty="0" err="1"/>
                  <a:t>cada</a:t>
                </a:r>
                <a:r>
                  <a:rPr dirty="0"/>
                  <a:t> </a:t>
                </a:r>
                <a:r>
                  <a:rPr dirty="0" err="1"/>
                  <a:t>dato</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rPr dirty="0"/>
                  <a:t> a la media de los </a:t>
                </a:r>
                <a:r>
                  <a:rPr dirty="0" err="1"/>
                  <a:t>datos</a:t>
                </a:r>
                <a:r>
                  <a:rPr dirty="0"/>
                  <a:t>.</a:t>
                </a:r>
              </a:p>
              <a:p>
                <a:pPr marL="0" indent="0">
                  <a:buNone/>
                </a:pPr>
                <a:r>
                  <a:rPr b="1" dirty="0" err="1"/>
                  <a:t>Ejercicio</a:t>
                </a:r>
                <a:r>
                  <a:rPr b="1" dirty="0"/>
                  <a:t> 1</a:t>
                </a:r>
              </a:p>
              <a:p>
                <a:pPr lvl="1"/>
                <a:r>
                  <a:rPr dirty="0" err="1"/>
                  <a:t>Ingresar</a:t>
                </a:r>
                <a:r>
                  <a:rPr dirty="0"/>
                  <a:t> el conjunto </a:t>
                </a:r>
                <a:r>
                  <a:rPr sz="1800" dirty="0">
                    <a:latin typeface="Courier"/>
                  </a:rPr>
                  <a:t>x &lt;- c(8,9,3,4)</a:t>
                </a:r>
              </a:p>
              <a:p>
                <a:pPr lvl="1"/>
                <a:r>
                  <a:rPr dirty="0" err="1"/>
                  <a:t>Calcular</a:t>
                </a:r>
                <a:r>
                  <a:rPr dirty="0"/>
                  <a:t> la media del conjunto y </a:t>
                </a:r>
                <a:r>
                  <a:rPr dirty="0" err="1"/>
                  <a:t>almacenarla</a:t>
                </a:r>
                <a:r>
                  <a:rPr dirty="0"/>
                  <a:t> </a:t>
                </a:r>
                <a:r>
                  <a:rPr dirty="0" err="1"/>
                  <a:t>en</a:t>
                </a:r>
                <a:r>
                  <a:rPr dirty="0"/>
                  <a:t> la variable </a:t>
                </a:r>
                <a:r>
                  <a:rPr sz="1800" dirty="0">
                    <a:latin typeface="Courier"/>
                  </a:rPr>
                  <a:t>prom</a:t>
                </a:r>
              </a:p>
              <a:p>
                <a:pPr lvl="1"/>
                <a:r>
                  <a:rPr dirty="0" err="1"/>
                  <a:t>Restar</a:t>
                </a:r>
                <a:r>
                  <a:rPr dirty="0"/>
                  <a:t> a </a:t>
                </a:r>
                <a:r>
                  <a:rPr dirty="0" err="1"/>
                  <a:t>todos</a:t>
                </a:r>
                <a:r>
                  <a:rPr dirty="0"/>
                  <a:t> los </a:t>
                </a:r>
                <a:r>
                  <a:rPr dirty="0" err="1"/>
                  <a:t>datos</a:t>
                </a:r>
                <a:r>
                  <a:rPr dirty="0"/>
                  <a:t> el valor de la media y </a:t>
                </a:r>
                <a:r>
                  <a:rPr dirty="0" err="1"/>
                  <a:t>guardar</a:t>
                </a:r>
                <a:r>
                  <a:rPr dirty="0"/>
                  <a:t> </a:t>
                </a:r>
                <a:r>
                  <a:rPr dirty="0" err="1"/>
                  <a:t>este</a:t>
                </a:r>
                <a:r>
                  <a:rPr dirty="0"/>
                  <a:t> nuevo conjunto </a:t>
                </a:r>
                <a:r>
                  <a:rPr dirty="0" err="1"/>
                  <a:t>en</a:t>
                </a:r>
                <a:r>
                  <a:rPr dirty="0"/>
                  <a:t> una variable </a:t>
                </a:r>
                <a:r>
                  <a:rPr dirty="0" err="1"/>
                  <a:t>llamada</a:t>
                </a:r>
                <a:r>
                  <a:rPr dirty="0"/>
                  <a:t> </a:t>
                </a:r>
                <a:r>
                  <a:rPr sz="1800" dirty="0" err="1">
                    <a:latin typeface="Courier"/>
                  </a:rPr>
                  <a:t>x.new</a:t>
                </a:r>
                <a:endParaRPr sz="1800" dirty="0">
                  <a:latin typeface="Courier"/>
                </a:endParaRPr>
              </a:p>
              <a:p>
                <a:pPr lvl="1"/>
                <a:r>
                  <a:rPr dirty="0" err="1"/>
                  <a:t>Calcular</a:t>
                </a:r>
                <a:r>
                  <a:rPr dirty="0"/>
                  <a:t> la media del conjunto </a:t>
                </a:r>
                <a:r>
                  <a:rPr sz="1800" dirty="0" err="1">
                    <a:latin typeface="Courier"/>
                  </a:rPr>
                  <a:t>x.new</a:t>
                </a:r>
                <a:endParaRPr sz="1800" dirty="0">
                  <a:latin typeface="Courier"/>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166018"/>
                <a:ext cx="10972800" cy="4525963"/>
              </a:xfrm>
              <a:blipFill>
                <a:blip r:embed="rId2"/>
                <a:stretch>
                  <a:fillRect l="-1389" t="-1211"/>
                </a:stretch>
              </a:blipFill>
            </p:spPr>
            <p:txBody>
              <a:bodyPr/>
              <a:lstStyle/>
              <a:p>
                <a:r>
                  <a:rPr lang="es-EC">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Varianza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t>La varianza es el promedio de la diferencia de la media cuadrática.</a:t>
                </a:r>
              </a:p>
              <a:p>
                <a:pPr lvl="1"/>
                <a:r>
                  <a:t>Si se conocen todos los datos de una población se puede calcular la varianza poblacional:</a:t>
                </a:r>
              </a:p>
              <a:p>
                <a:pPr mar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f>
                        <m:fPr>
                          <m:ctrlPr>
                            <a:rPr i="1">
                              <a:latin typeface="Cambria Math" panose="02040503050406030204" pitchFamily="18" charset="0"/>
                            </a:rPr>
                          </m:ctrlPr>
                        </m:fPr>
                        <m:num>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𝑁</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𝜇</m:t>
                                      </m:r>
                                    </m:e>
                                  </m:d>
                                </m:e>
                                <m:sup>
                                  <m:r>
                                    <a:rPr>
                                      <a:latin typeface="Cambria Math" panose="02040503050406030204" pitchFamily="18" charset="0"/>
                                    </a:rPr>
                                    <m:t>2</m:t>
                                  </m:r>
                                </m:sup>
                              </m:sSup>
                            </m:e>
                          </m:nary>
                        </m:num>
                        <m:den>
                          <m:r>
                            <a:rPr>
                              <a:latin typeface="Cambria Math" panose="02040503050406030204" pitchFamily="18" charset="0"/>
                            </a:rPr>
                            <m:t>𝑁</m:t>
                          </m:r>
                        </m:den>
                      </m:f>
                    </m:oMath>
                  </m:oMathPara>
                </a14:m>
                <a:endParaRPr/>
              </a:p>
              <a:p>
                <a:pPr lvl="1"/>
                <a:r>
                  <a:t>Por otro lado si se conocen los datos de una muestra se puede calcular la varianza muestral:</a:t>
                </a:r>
              </a:p>
              <a:p>
                <a:pPr mar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𝑠</m:t>
                          </m:r>
                        </m:e>
                        <m:sup>
                          <m:r>
                            <a:rPr>
                              <a:latin typeface="Cambria Math" panose="02040503050406030204" pitchFamily="18" charset="0"/>
                            </a:rPr>
                            <m:t>2</m:t>
                          </m:r>
                        </m:sup>
                      </m:sSup>
                      <m:r>
                        <a:rPr>
                          <a:latin typeface="Cambria Math" panose="02040503050406030204" pitchFamily="18" charset="0"/>
                        </a:rPr>
                        <m:t>=</m:t>
                      </m:r>
                      <m:f>
                        <m:fPr>
                          <m:ctrlPr>
                            <a:rPr i="1">
                              <a:latin typeface="Cambria Math" panose="02040503050406030204" pitchFamily="18" charset="0"/>
                            </a:rPr>
                          </m:ctrlPr>
                        </m:fPr>
                        <m:num>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𝑥</m:t>
                                          </m:r>
                                        </m:e>
                                      </m:bar>
                                    </m:e>
                                  </m:d>
                                </m:e>
                                <m:sup>
                                  <m:r>
                                    <a:rPr>
                                      <a:latin typeface="Cambria Math" panose="02040503050406030204" pitchFamily="18" charset="0"/>
                                    </a:rPr>
                                    <m:t>2</m:t>
                                  </m:r>
                                </m:sup>
                              </m:sSup>
                            </m:e>
                          </m:nary>
                        </m:num>
                        <m:den>
                          <m:r>
                            <a:rPr>
                              <a:latin typeface="Cambria Math" panose="02040503050406030204" pitchFamily="18" charset="0"/>
                            </a:rPr>
                            <m:t>𝑛</m:t>
                          </m:r>
                          <m:r>
                            <a:rPr>
                              <a:latin typeface="Cambria Math" panose="02040503050406030204" pitchFamily="18" charset="0"/>
                            </a:rPr>
                            <m:t>−1</m:t>
                          </m:r>
                        </m:den>
                      </m:f>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48"/>
                </a:stretch>
              </a:blipFill>
            </p:spPr>
            <p:txBody>
              <a:bodyPr/>
              <a:lstStyle/>
              <a:p>
                <a:r>
                  <a:rPr lang="es-EC">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Estadística</a:t>
            </a:r>
            <a:r>
              <a:rPr b="1" dirty="0"/>
              <a:t> </a:t>
            </a:r>
            <a:r>
              <a:rPr b="1" dirty="0" err="1"/>
              <a:t>Descriptiva</a:t>
            </a:r>
            <a:r>
              <a:rPr b="1" dirty="0"/>
              <a:t> e </a:t>
            </a:r>
            <a:r>
              <a:rPr b="1" dirty="0" err="1"/>
              <a:t>Inferencial</a:t>
            </a:r>
            <a:endParaRPr b="1" dirty="0"/>
          </a:p>
        </p:txBody>
      </p:sp>
      <p:sp>
        <p:nvSpPr>
          <p:cNvPr id="3" name="Content Placeholder 2"/>
          <p:cNvSpPr>
            <a:spLocks noGrp="1"/>
          </p:cNvSpPr>
          <p:nvPr>
            <p:ph idx="1"/>
          </p:nvPr>
        </p:nvSpPr>
        <p:spPr/>
        <p:txBody>
          <a:bodyPr/>
          <a:lstStyle/>
          <a:p>
            <a:pPr lvl="1"/>
            <a:r>
              <a:rPr b="1"/>
              <a:t>Estadística descriptiva</a:t>
            </a:r>
            <a:r>
              <a:t>: Describir y presentar los datos.</a:t>
            </a:r>
          </a:p>
          <a:p>
            <a:pPr lvl="1"/>
            <a:r>
              <a:rPr b="1"/>
              <a:t>Estadística inferencial</a:t>
            </a:r>
            <a:r>
              <a:t>: Utilizar los datos para hacer inferencias sobre características del ambiente o entorno de donde se seleccionaron los datos o sobre el mecanismo subyacente que generó los datos.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Desviación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t>Raíz cuadrada de la varianza</a:t>
                </a:r>
              </a:p>
              <a:p>
                <a:pPr mar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𝜎</m:t>
                      </m:r>
                      <m:r>
                        <a:rPr>
                          <a:latin typeface="Cambria Math" panose="02040503050406030204" pitchFamily="18" charset="0"/>
                        </a:rPr>
                        <m:t>=</m:t>
                      </m:r>
                      <m:rad>
                        <m:radPr>
                          <m:ctrlPr>
                            <a:rPr i="1">
                              <a:latin typeface="Cambria Math" panose="02040503050406030204" pitchFamily="18" charset="0"/>
                            </a:rPr>
                          </m:ctrlPr>
                        </m:radPr>
                        <m:deg/>
                        <m:e>
                          <m:f>
                            <m:fPr>
                              <m:ctrlPr>
                                <a:rPr i="1">
                                  <a:latin typeface="Cambria Math" panose="02040503050406030204" pitchFamily="18" charset="0"/>
                                </a:rPr>
                              </m:ctrlPr>
                            </m:fPr>
                            <m:num>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𝑁</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𝜇</m:t>
                                          </m:r>
                                        </m:e>
                                      </m:d>
                                    </m:e>
                                    <m:sup>
                                      <m:r>
                                        <a:rPr>
                                          <a:latin typeface="Cambria Math" panose="02040503050406030204" pitchFamily="18" charset="0"/>
                                        </a:rPr>
                                        <m:t>2</m:t>
                                      </m:r>
                                    </m:sup>
                                  </m:sSup>
                                </m:e>
                              </m:nary>
                            </m:num>
                            <m:den>
                              <m:r>
                                <a:rPr>
                                  <a:latin typeface="Cambria Math" panose="02040503050406030204" pitchFamily="18" charset="0"/>
                                </a:rPr>
                                <m:t>𝑁</m:t>
                              </m:r>
                            </m:den>
                          </m:f>
                        </m:e>
                      </m:rad>
                    </m:oMath>
                  </m:oMathPara>
                </a14:m>
                <a:endParaRPr/>
              </a:p>
              <a:p>
                <a:pPr mar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𝑠</m:t>
                      </m:r>
                      <m:r>
                        <a:rPr>
                          <a:latin typeface="Cambria Math" panose="02040503050406030204" pitchFamily="18" charset="0"/>
                        </a:rPr>
                        <m:t>=</m:t>
                      </m:r>
                      <m:rad>
                        <m:radPr>
                          <m:ctrlPr>
                            <a:rPr i="1">
                              <a:latin typeface="Cambria Math" panose="02040503050406030204" pitchFamily="18" charset="0"/>
                            </a:rPr>
                          </m:ctrlPr>
                        </m:radPr>
                        <m:deg/>
                        <m:e>
                          <m:f>
                            <m:fPr>
                              <m:ctrlPr>
                                <a:rPr i="1">
                                  <a:latin typeface="Cambria Math" panose="02040503050406030204" pitchFamily="18" charset="0"/>
                                </a:rPr>
                              </m:ctrlPr>
                            </m:fPr>
                            <m:num>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𝑥</m:t>
                                              </m:r>
                                            </m:e>
                                          </m:bar>
                                        </m:e>
                                      </m:d>
                                    </m:e>
                                    <m:sup>
                                      <m:r>
                                        <a:rPr>
                                          <a:latin typeface="Cambria Math" panose="02040503050406030204" pitchFamily="18" charset="0"/>
                                        </a:rPr>
                                        <m:t>2</m:t>
                                      </m:r>
                                    </m:sup>
                                  </m:sSup>
                                </m:e>
                              </m:nary>
                            </m:num>
                            <m:den>
                              <m:r>
                                <a:rPr>
                                  <a:latin typeface="Cambria Math" panose="02040503050406030204" pitchFamily="18" charset="0"/>
                                </a:rPr>
                                <m:t>𝑛</m:t>
                              </m:r>
                              <m:r>
                                <a:rPr>
                                  <a:latin typeface="Cambria Math" panose="02040503050406030204" pitchFamily="18" charset="0"/>
                                </a:rPr>
                                <m:t>−1</m:t>
                              </m:r>
                            </m:den>
                          </m:f>
                        </m:e>
                      </m:rad>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48"/>
                </a:stretch>
              </a:blipFill>
            </p:spPr>
            <p:txBody>
              <a:bodyPr/>
              <a:lstStyle/>
              <a:p>
                <a:r>
                  <a:rPr lang="es-EC">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Tablas de Frecuencia</a:t>
            </a:r>
          </a:p>
        </p:txBody>
      </p:sp>
      <p:sp>
        <p:nvSpPr>
          <p:cNvPr id="3" name="Content Placeholder 2"/>
          <p:cNvSpPr>
            <a:spLocks noGrp="1"/>
          </p:cNvSpPr>
          <p:nvPr>
            <p:ph idx="1"/>
          </p:nvPr>
        </p:nvSpPr>
        <p:spPr/>
        <p:txBody>
          <a:bodyPr/>
          <a:lstStyle/>
          <a:p>
            <a:pPr marL="0" indent="0">
              <a:buNone/>
            </a:pPr>
            <a:r>
              <a:t>Una tabla de frecuencia es una forma de describir los datos de forma resumida, las tablas de frecuencia pueden construirse para variables cualitativas y para variables cuantitativas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Tablas de Frecuencia: Variables Cualitativas</a:t>
            </a:r>
          </a:p>
        </p:txBody>
      </p:sp>
      <p:sp>
        <p:nvSpPr>
          <p:cNvPr id="3" name="Content Placeholder 2"/>
          <p:cNvSpPr>
            <a:spLocks noGrp="1"/>
          </p:cNvSpPr>
          <p:nvPr>
            <p:ph idx="1"/>
          </p:nvPr>
        </p:nvSpPr>
        <p:spPr/>
        <p:txBody>
          <a:bodyPr/>
          <a:lstStyle/>
          <a:p>
            <a:pPr marL="1270000" indent="0">
              <a:buNone/>
            </a:pPr>
            <a:r>
              <a:rPr sz="1800">
                <a:latin typeface="Courier"/>
              </a:rPr>
              <a:t>audit_bolsa &lt;-</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"audit_bolsa.csv"</a:t>
            </a:r>
            <a:r>
              <a:rPr sz="1800">
                <a:latin typeface="Courier"/>
              </a:rPr>
              <a:t>,</a:t>
            </a:r>
            <a:r>
              <a:rPr sz="1800">
                <a:solidFill>
                  <a:srgbClr val="902000"/>
                </a:solidFill>
                <a:latin typeface="Courier"/>
              </a:rPr>
              <a:t>header=</a:t>
            </a:r>
            <a:r>
              <a:rPr sz="1800">
                <a:solidFill>
                  <a:srgbClr val="007020"/>
                </a:solidFill>
                <a:latin typeface="Courier"/>
              </a:rPr>
              <a:t>TRUE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902000"/>
                </a:solidFill>
                <a:latin typeface="Courier"/>
              </a:rPr>
              <a:t>dec=</a:t>
            </a:r>
            <a:r>
              <a:rPr sz="1800">
                <a:solidFill>
                  <a:srgbClr val="4070A0"/>
                </a:solidFill>
                <a:latin typeface="Courier"/>
              </a:rPr>
              <a:t>","</a:t>
            </a:r>
            <a:r>
              <a:rPr sz="1800">
                <a:latin typeface="Courier"/>
              </a:rPr>
              <a:t>)</a:t>
            </a:r>
            <a:br/>
            <a:br/>
            <a:r>
              <a:rPr sz="1800">
                <a:latin typeface="Courier"/>
              </a:rPr>
              <a:t>tabla_firma &lt;-</a:t>
            </a:r>
            <a:r>
              <a:rPr sz="1800">
                <a:solidFill>
                  <a:srgbClr val="4070A0"/>
                </a:solidFill>
                <a:latin typeface="Courier"/>
              </a:rPr>
              <a:t> </a:t>
            </a:r>
            <a:r>
              <a:rPr sz="1800">
                <a:latin typeface="Courier"/>
              </a:rPr>
              <a:t>audit_bolsa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(FIRMA)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Frecuencia=</a:t>
            </a:r>
            <a:r>
              <a:rPr sz="1800" b="1">
                <a:solidFill>
                  <a:srgbClr val="007020"/>
                </a:solidFill>
                <a:latin typeface="Courier"/>
              </a:rPr>
              <a:t>n</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Porcentaje =</a:t>
            </a:r>
            <a:r>
              <a:rPr sz="1800">
                <a:latin typeface="Courier"/>
              </a:rPr>
              <a:t> </a:t>
            </a:r>
            <a:r>
              <a:rPr sz="1800" b="1">
                <a:solidFill>
                  <a:srgbClr val="007020"/>
                </a:solidFill>
                <a:latin typeface="Courier"/>
              </a:rPr>
              <a:t>round</a:t>
            </a:r>
            <a:r>
              <a:rPr sz="1800">
                <a:latin typeface="Courier"/>
              </a:rPr>
              <a:t>(</a:t>
            </a:r>
            <a:r>
              <a:rPr sz="1800">
                <a:solidFill>
                  <a:srgbClr val="40A070"/>
                </a:solidFill>
                <a:latin typeface="Courier"/>
              </a:rPr>
              <a:t>100</a:t>
            </a:r>
            <a:r>
              <a:rPr sz="1800">
                <a:solidFill>
                  <a:srgbClr val="666666"/>
                </a:solidFill>
                <a:latin typeface="Courier"/>
              </a:rPr>
              <a:t>*</a:t>
            </a:r>
            <a:r>
              <a:rPr sz="1800">
                <a:latin typeface="Courier"/>
              </a:rPr>
              <a:t>Frecuencia</a:t>
            </a:r>
            <a:r>
              <a:rPr sz="1800">
                <a:solidFill>
                  <a:srgbClr val="666666"/>
                </a:solidFill>
                <a:latin typeface="Courier"/>
              </a:rPr>
              <a:t>/</a:t>
            </a:r>
            <a:r>
              <a:rPr sz="1800" b="1">
                <a:solidFill>
                  <a:srgbClr val="007020"/>
                </a:solidFill>
                <a:latin typeface="Courier"/>
              </a:rPr>
              <a:t>sum</a:t>
            </a:r>
            <a:r>
              <a:rPr sz="1800">
                <a:latin typeface="Courier"/>
              </a:rPr>
              <a:t>(Frecuencia),</a:t>
            </a:r>
            <a:r>
              <a:rPr sz="1800">
                <a:solidFill>
                  <a:srgbClr val="40A070"/>
                </a:solidFill>
                <a:latin typeface="Courier"/>
              </a:rPr>
              <a:t>2</a:t>
            </a:r>
            <a:r>
              <a:rPr sz="1800">
                <a:latin typeface="Courier"/>
              </a:rPr>
              <a:t>)</a:t>
            </a:r>
            <a:br/>
            <a:r>
              <a:rPr sz="1800">
                <a:latin typeface="Courier"/>
              </a:rPr>
              <a:t>         )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arrange</a:t>
            </a:r>
            <a:r>
              <a:rPr sz="1800">
                <a:latin typeface="Courier"/>
              </a:rPr>
              <a:t>(</a:t>
            </a:r>
            <a:r>
              <a:rPr sz="1800" b="1">
                <a:solidFill>
                  <a:srgbClr val="007020"/>
                </a:solidFill>
                <a:latin typeface="Courier"/>
              </a:rPr>
              <a:t>desc</a:t>
            </a:r>
            <a:r>
              <a:rPr sz="1800">
                <a:latin typeface="Courier"/>
              </a:rPr>
              <a:t>(Porcentaje))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166672280"/>
              </p:ext>
            </p:extLst>
          </p:nvPr>
        </p:nvGraphicFramePr>
        <p:xfrm>
          <a:off x="1844040" y="294640"/>
          <a:ext cx="9030462" cy="4876800"/>
        </p:xfrm>
        <a:graphic>
          <a:graphicData uri="http://schemas.openxmlformats.org/drawingml/2006/table">
            <a:tbl>
              <a:tblPr firstRow="1" bandRow="1">
                <a:tableStyleId>{5C22544A-7EE6-4342-B048-85BDC9FD1C3A}</a:tableStyleId>
              </a:tblPr>
              <a:tblGrid>
                <a:gridCol w="4138422">
                  <a:extLst>
                    <a:ext uri="{9D8B030D-6E8A-4147-A177-3AD203B41FA5}">
                      <a16:colId xmlns:a16="http://schemas.microsoft.com/office/drawing/2014/main" val="20000"/>
                    </a:ext>
                  </a:extLst>
                </a:gridCol>
                <a:gridCol w="1595120">
                  <a:extLst>
                    <a:ext uri="{9D8B030D-6E8A-4147-A177-3AD203B41FA5}">
                      <a16:colId xmlns:a16="http://schemas.microsoft.com/office/drawing/2014/main" val="20001"/>
                    </a:ext>
                  </a:extLst>
                </a:gridCol>
                <a:gridCol w="3296920">
                  <a:extLst>
                    <a:ext uri="{9D8B030D-6E8A-4147-A177-3AD203B41FA5}">
                      <a16:colId xmlns:a16="http://schemas.microsoft.com/office/drawing/2014/main" val="20002"/>
                    </a:ext>
                  </a:extLst>
                </a:gridCol>
              </a:tblGrid>
              <a:tr h="0">
                <a:tc>
                  <a:txBody>
                    <a:bodyPr/>
                    <a:lstStyle/>
                    <a:p>
                      <a:pPr marL="0" lvl="0" indent="0" algn="l">
                        <a:buNone/>
                      </a:pPr>
                      <a:r>
                        <a:rPr sz="1400"/>
                        <a:t>FIRMA</a:t>
                      </a:r>
                    </a:p>
                  </a:txBody>
                  <a:tcPr/>
                </a:tc>
                <a:tc>
                  <a:txBody>
                    <a:bodyPr/>
                    <a:lstStyle/>
                    <a:p>
                      <a:pPr marL="0" lvl="0" indent="0" algn="r">
                        <a:buNone/>
                      </a:pPr>
                      <a:r>
                        <a:rPr sz="1400"/>
                        <a:t>Frecuencia</a:t>
                      </a:r>
                    </a:p>
                  </a:txBody>
                  <a:tcPr/>
                </a:tc>
                <a:tc>
                  <a:txBody>
                    <a:bodyPr/>
                    <a:lstStyle/>
                    <a:p>
                      <a:pPr marL="0" lvl="0" indent="0" algn="r">
                        <a:buNone/>
                      </a:pPr>
                      <a:r>
                        <a:rPr sz="1400"/>
                        <a:t>Porcentaje</a:t>
                      </a:r>
                    </a:p>
                  </a:txBody>
                  <a:tcPr/>
                </a:tc>
                <a:extLst>
                  <a:ext uri="{0D108BD9-81ED-4DB2-BD59-A6C34878D82A}">
                    <a16:rowId xmlns:a16="http://schemas.microsoft.com/office/drawing/2014/main" val="10000"/>
                  </a:ext>
                </a:extLst>
              </a:tr>
              <a:tr h="0">
                <a:tc>
                  <a:txBody>
                    <a:bodyPr/>
                    <a:lstStyle/>
                    <a:p>
                      <a:pPr marL="0" lvl="0" indent="0" algn="l">
                        <a:buNone/>
                      </a:pPr>
                      <a:r>
                        <a:rPr sz="1400"/>
                        <a:t>DELOITTE</a:t>
                      </a:r>
                    </a:p>
                  </a:txBody>
                  <a:tcPr/>
                </a:tc>
                <a:tc>
                  <a:txBody>
                    <a:bodyPr/>
                    <a:lstStyle/>
                    <a:p>
                      <a:pPr marL="0" lvl="0" indent="0" algn="r">
                        <a:buNone/>
                      </a:pPr>
                      <a:r>
                        <a:rPr sz="1400"/>
                        <a:t>103</a:t>
                      </a:r>
                    </a:p>
                  </a:txBody>
                  <a:tcPr/>
                </a:tc>
                <a:tc>
                  <a:txBody>
                    <a:bodyPr/>
                    <a:lstStyle/>
                    <a:p>
                      <a:pPr marL="0" lvl="0" indent="0" algn="r">
                        <a:buNone/>
                      </a:pPr>
                      <a:r>
                        <a:rPr sz="1400"/>
                        <a:t>48.58</a:t>
                      </a:r>
                    </a:p>
                  </a:txBody>
                  <a:tcPr/>
                </a:tc>
                <a:extLst>
                  <a:ext uri="{0D108BD9-81ED-4DB2-BD59-A6C34878D82A}">
                    <a16:rowId xmlns:a16="http://schemas.microsoft.com/office/drawing/2014/main" val="10001"/>
                  </a:ext>
                </a:extLst>
              </a:tr>
              <a:tr h="0">
                <a:tc>
                  <a:txBody>
                    <a:bodyPr/>
                    <a:lstStyle/>
                    <a:p>
                      <a:pPr marL="0" lvl="0" indent="0" algn="l">
                        <a:buNone/>
                      </a:pPr>
                      <a:r>
                        <a:rPr sz="1400"/>
                        <a:t>MOORE STEPHENS</a:t>
                      </a:r>
                    </a:p>
                  </a:txBody>
                  <a:tcPr/>
                </a:tc>
                <a:tc>
                  <a:txBody>
                    <a:bodyPr/>
                    <a:lstStyle/>
                    <a:p>
                      <a:pPr marL="0" lvl="0" indent="0" algn="r">
                        <a:buNone/>
                      </a:pPr>
                      <a:r>
                        <a:rPr sz="1400"/>
                        <a:t>29</a:t>
                      </a:r>
                    </a:p>
                  </a:txBody>
                  <a:tcPr/>
                </a:tc>
                <a:tc>
                  <a:txBody>
                    <a:bodyPr/>
                    <a:lstStyle/>
                    <a:p>
                      <a:pPr marL="0" lvl="0" indent="0" algn="r">
                        <a:buNone/>
                      </a:pPr>
                      <a:r>
                        <a:rPr sz="1400"/>
                        <a:t>13.68</a:t>
                      </a:r>
                    </a:p>
                  </a:txBody>
                  <a:tcPr/>
                </a:tc>
                <a:extLst>
                  <a:ext uri="{0D108BD9-81ED-4DB2-BD59-A6C34878D82A}">
                    <a16:rowId xmlns:a16="http://schemas.microsoft.com/office/drawing/2014/main" val="10002"/>
                  </a:ext>
                </a:extLst>
              </a:tr>
              <a:tr h="0">
                <a:tc>
                  <a:txBody>
                    <a:bodyPr/>
                    <a:lstStyle/>
                    <a:p>
                      <a:pPr marL="0" lvl="0" indent="0" algn="l">
                        <a:buNone/>
                      </a:pPr>
                      <a:r>
                        <a:rPr sz="1400"/>
                        <a:t>PWC PRICE WATER HOUSE COOPERS</a:t>
                      </a:r>
                    </a:p>
                  </a:txBody>
                  <a:tcPr/>
                </a:tc>
                <a:tc>
                  <a:txBody>
                    <a:bodyPr/>
                    <a:lstStyle/>
                    <a:p>
                      <a:pPr marL="0" lvl="0" indent="0" algn="r">
                        <a:buNone/>
                      </a:pPr>
                      <a:r>
                        <a:rPr sz="1400"/>
                        <a:t>24</a:t>
                      </a:r>
                    </a:p>
                  </a:txBody>
                  <a:tcPr/>
                </a:tc>
                <a:tc>
                  <a:txBody>
                    <a:bodyPr/>
                    <a:lstStyle/>
                    <a:p>
                      <a:pPr marL="0" lvl="0" indent="0" algn="r">
                        <a:buNone/>
                      </a:pPr>
                      <a:r>
                        <a:rPr sz="1400"/>
                        <a:t>11.32</a:t>
                      </a:r>
                    </a:p>
                  </a:txBody>
                  <a:tcPr/>
                </a:tc>
                <a:extLst>
                  <a:ext uri="{0D108BD9-81ED-4DB2-BD59-A6C34878D82A}">
                    <a16:rowId xmlns:a16="http://schemas.microsoft.com/office/drawing/2014/main" val="10003"/>
                  </a:ext>
                </a:extLst>
              </a:tr>
              <a:tr h="0">
                <a:tc>
                  <a:txBody>
                    <a:bodyPr/>
                    <a:lstStyle/>
                    <a:p>
                      <a:pPr marL="0" lvl="0" indent="0" algn="l">
                        <a:buNone/>
                      </a:pPr>
                      <a:r>
                        <a:rPr sz="1400"/>
                        <a:t>HANSEN HOLM &amp; CO. CIA. LTDA.</a:t>
                      </a:r>
                    </a:p>
                  </a:txBody>
                  <a:tcPr/>
                </a:tc>
                <a:tc>
                  <a:txBody>
                    <a:bodyPr/>
                    <a:lstStyle/>
                    <a:p>
                      <a:pPr marL="0" lvl="0" indent="0" algn="r">
                        <a:buNone/>
                      </a:pPr>
                      <a:r>
                        <a:rPr sz="1400"/>
                        <a:t>15</a:t>
                      </a:r>
                    </a:p>
                  </a:txBody>
                  <a:tcPr/>
                </a:tc>
                <a:tc>
                  <a:txBody>
                    <a:bodyPr/>
                    <a:lstStyle/>
                    <a:p>
                      <a:pPr marL="0" lvl="0" indent="0" algn="r">
                        <a:buNone/>
                      </a:pPr>
                      <a:r>
                        <a:rPr sz="1400"/>
                        <a:t>7.08</a:t>
                      </a:r>
                    </a:p>
                  </a:txBody>
                  <a:tcPr/>
                </a:tc>
                <a:extLst>
                  <a:ext uri="{0D108BD9-81ED-4DB2-BD59-A6C34878D82A}">
                    <a16:rowId xmlns:a16="http://schemas.microsoft.com/office/drawing/2014/main" val="10004"/>
                  </a:ext>
                </a:extLst>
              </a:tr>
              <a:tr h="0">
                <a:tc>
                  <a:txBody>
                    <a:bodyPr/>
                    <a:lstStyle/>
                    <a:p>
                      <a:pPr marL="0" lvl="0" indent="0" algn="l">
                        <a:buNone/>
                      </a:pPr>
                      <a:r>
                        <a:rPr sz="1400"/>
                        <a:t>KPMG</a:t>
                      </a:r>
                    </a:p>
                  </a:txBody>
                  <a:tcPr/>
                </a:tc>
                <a:tc>
                  <a:txBody>
                    <a:bodyPr/>
                    <a:lstStyle/>
                    <a:p>
                      <a:pPr marL="0" lvl="0" indent="0" algn="r">
                        <a:buNone/>
                      </a:pPr>
                      <a:r>
                        <a:rPr sz="1400"/>
                        <a:t>13</a:t>
                      </a:r>
                    </a:p>
                  </a:txBody>
                  <a:tcPr/>
                </a:tc>
                <a:tc>
                  <a:txBody>
                    <a:bodyPr/>
                    <a:lstStyle/>
                    <a:p>
                      <a:pPr marL="0" lvl="0" indent="0" algn="r">
                        <a:buNone/>
                      </a:pPr>
                      <a:r>
                        <a:rPr sz="1400"/>
                        <a:t>6.13</a:t>
                      </a:r>
                    </a:p>
                  </a:txBody>
                  <a:tcPr/>
                </a:tc>
                <a:extLst>
                  <a:ext uri="{0D108BD9-81ED-4DB2-BD59-A6C34878D82A}">
                    <a16:rowId xmlns:a16="http://schemas.microsoft.com/office/drawing/2014/main" val="10005"/>
                  </a:ext>
                </a:extLst>
              </a:tr>
              <a:tr h="0">
                <a:tc>
                  <a:txBody>
                    <a:bodyPr/>
                    <a:lstStyle/>
                    <a:p>
                      <a:pPr marL="0" lvl="0" indent="0" algn="l">
                        <a:buNone/>
                      </a:pPr>
                      <a:r>
                        <a:rPr sz="1400"/>
                        <a:t>ERNST &amp; YOUNG</a:t>
                      </a:r>
                    </a:p>
                  </a:txBody>
                  <a:tcPr/>
                </a:tc>
                <a:tc>
                  <a:txBody>
                    <a:bodyPr/>
                    <a:lstStyle/>
                    <a:p>
                      <a:pPr marL="0" lvl="0" indent="0" algn="r">
                        <a:buNone/>
                      </a:pPr>
                      <a:r>
                        <a:rPr sz="1400"/>
                        <a:t>7</a:t>
                      </a:r>
                    </a:p>
                  </a:txBody>
                  <a:tcPr/>
                </a:tc>
                <a:tc>
                  <a:txBody>
                    <a:bodyPr/>
                    <a:lstStyle/>
                    <a:p>
                      <a:pPr marL="0" lvl="0" indent="0" algn="r">
                        <a:buNone/>
                      </a:pPr>
                      <a:r>
                        <a:rPr sz="1400"/>
                        <a:t>3.30</a:t>
                      </a:r>
                    </a:p>
                  </a:txBody>
                  <a:tcPr/>
                </a:tc>
                <a:extLst>
                  <a:ext uri="{0D108BD9-81ED-4DB2-BD59-A6C34878D82A}">
                    <a16:rowId xmlns:a16="http://schemas.microsoft.com/office/drawing/2014/main" val="10006"/>
                  </a:ext>
                </a:extLst>
              </a:tr>
              <a:tr h="0">
                <a:tc>
                  <a:txBody>
                    <a:bodyPr/>
                    <a:lstStyle/>
                    <a:p>
                      <a:pPr marL="0" lvl="0" indent="0" algn="l">
                        <a:buNone/>
                      </a:pPr>
                      <a:r>
                        <a:rPr sz="1400"/>
                        <a:t>BDO</a:t>
                      </a:r>
                    </a:p>
                  </a:txBody>
                  <a:tcPr/>
                </a:tc>
                <a:tc>
                  <a:txBody>
                    <a:bodyPr/>
                    <a:lstStyle/>
                    <a:p>
                      <a:pPr marL="0" lvl="0" indent="0" algn="r">
                        <a:buNone/>
                      </a:pPr>
                      <a:r>
                        <a:rPr sz="1400"/>
                        <a:t>6</a:t>
                      </a:r>
                    </a:p>
                  </a:txBody>
                  <a:tcPr/>
                </a:tc>
                <a:tc>
                  <a:txBody>
                    <a:bodyPr/>
                    <a:lstStyle/>
                    <a:p>
                      <a:pPr marL="0" lvl="0" indent="0" algn="r">
                        <a:buNone/>
                      </a:pPr>
                      <a:r>
                        <a:rPr sz="1400"/>
                        <a:t>2.83</a:t>
                      </a:r>
                    </a:p>
                  </a:txBody>
                  <a:tcPr/>
                </a:tc>
                <a:extLst>
                  <a:ext uri="{0D108BD9-81ED-4DB2-BD59-A6C34878D82A}">
                    <a16:rowId xmlns:a16="http://schemas.microsoft.com/office/drawing/2014/main" val="10007"/>
                  </a:ext>
                </a:extLst>
              </a:tr>
              <a:tr h="0">
                <a:tc>
                  <a:txBody>
                    <a:bodyPr/>
                    <a:lstStyle/>
                    <a:p>
                      <a:pPr marL="0" lvl="0" indent="0" algn="l">
                        <a:buNone/>
                      </a:pPr>
                      <a:r>
                        <a:rPr sz="1400"/>
                        <a:t>ALTAMIRANO HIDALGO MARIO ROBERTO</a:t>
                      </a:r>
                    </a:p>
                  </a:txBody>
                  <a:tcPr/>
                </a:tc>
                <a:tc>
                  <a:txBody>
                    <a:bodyPr/>
                    <a:lstStyle/>
                    <a:p>
                      <a:pPr marL="0" lvl="0" indent="0" algn="r">
                        <a:buNone/>
                      </a:pPr>
                      <a:r>
                        <a:rPr sz="1400"/>
                        <a:t>3</a:t>
                      </a:r>
                    </a:p>
                  </a:txBody>
                  <a:tcPr/>
                </a:tc>
                <a:tc>
                  <a:txBody>
                    <a:bodyPr/>
                    <a:lstStyle/>
                    <a:p>
                      <a:pPr marL="0" lvl="0" indent="0" algn="r">
                        <a:buNone/>
                      </a:pPr>
                      <a:r>
                        <a:rPr sz="1400"/>
                        <a:t>1.42</a:t>
                      </a:r>
                    </a:p>
                  </a:txBody>
                  <a:tcPr/>
                </a:tc>
                <a:extLst>
                  <a:ext uri="{0D108BD9-81ED-4DB2-BD59-A6C34878D82A}">
                    <a16:rowId xmlns:a16="http://schemas.microsoft.com/office/drawing/2014/main" val="10008"/>
                  </a:ext>
                </a:extLst>
              </a:tr>
              <a:tr h="0">
                <a:tc>
                  <a:txBody>
                    <a:bodyPr/>
                    <a:lstStyle/>
                    <a:p>
                      <a:pPr marL="0" lvl="0" indent="0" algn="l">
                        <a:buNone/>
                      </a:pPr>
                      <a:r>
                        <a:rPr sz="1400"/>
                        <a:t>KRESTON</a:t>
                      </a:r>
                    </a:p>
                  </a:txBody>
                  <a:tcPr/>
                </a:tc>
                <a:tc>
                  <a:txBody>
                    <a:bodyPr/>
                    <a:lstStyle/>
                    <a:p>
                      <a:pPr marL="0" lvl="0" indent="0" algn="r">
                        <a:buNone/>
                      </a:pPr>
                      <a:r>
                        <a:rPr sz="1400"/>
                        <a:t>3</a:t>
                      </a:r>
                    </a:p>
                  </a:txBody>
                  <a:tcPr/>
                </a:tc>
                <a:tc>
                  <a:txBody>
                    <a:bodyPr/>
                    <a:lstStyle/>
                    <a:p>
                      <a:pPr marL="0" lvl="0" indent="0" algn="r">
                        <a:buNone/>
                      </a:pPr>
                      <a:r>
                        <a:rPr sz="1400"/>
                        <a:t>1.42</a:t>
                      </a:r>
                    </a:p>
                  </a:txBody>
                  <a:tcPr/>
                </a:tc>
                <a:extLst>
                  <a:ext uri="{0D108BD9-81ED-4DB2-BD59-A6C34878D82A}">
                    <a16:rowId xmlns:a16="http://schemas.microsoft.com/office/drawing/2014/main" val="10009"/>
                  </a:ext>
                </a:extLst>
              </a:tr>
              <a:tr h="0">
                <a:tc>
                  <a:txBody>
                    <a:bodyPr/>
                    <a:lstStyle/>
                    <a:p>
                      <a:pPr marL="0" lvl="0" indent="0" algn="l">
                        <a:buNone/>
                      </a:pPr>
                      <a:r>
                        <a:rPr sz="1400"/>
                        <a:t>PKF</a:t>
                      </a:r>
                    </a:p>
                  </a:txBody>
                  <a:tcPr/>
                </a:tc>
                <a:tc>
                  <a:txBody>
                    <a:bodyPr/>
                    <a:lstStyle/>
                    <a:p>
                      <a:pPr marL="0" lvl="0" indent="0" algn="r">
                        <a:buNone/>
                      </a:pPr>
                      <a:r>
                        <a:rPr sz="1400"/>
                        <a:t>3</a:t>
                      </a:r>
                    </a:p>
                  </a:txBody>
                  <a:tcPr/>
                </a:tc>
                <a:tc>
                  <a:txBody>
                    <a:bodyPr/>
                    <a:lstStyle/>
                    <a:p>
                      <a:pPr marL="0" lvl="0" indent="0" algn="r">
                        <a:buNone/>
                      </a:pPr>
                      <a:r>
                        <a:rPr sz="1400"/>
                        <a:t>1.42</a:t>
                      </a:r>
                    </a:p>
                  </a:txBody>
                  <a:tcPr/>
                </a:tc>
                <a:extLst>
                  <a:ext uri="{0D108BD9-81ED-4DB2-BD59-A6C34878D82A}">
                    <a16:rowId xmlns:a16="http://schemas.microsoft.com/office/drawing/2014/main" val="10010"/>
                  </a:ext>
                </a:extLst>
              </a:tr>
              <a:tr h="0">
                <a:tc>
                  <a:txBody>
                    <a:bodyPr/>
                    <a:lstStyle/>
                    <a:p>
                      <a:pPr marL="0" lvl="0" indent="0" algn="l">
                        <a:buNone/>
                      </a:pPr>
                      <a:r>
                        <a:rPr sz="1400"/>
                        <a:t>BATALLAS &amp; BATALLAS</a:t>
                      </a:r>
                    </a:p>
                  </a:txBody>
                  <a:tcPr/>
                </a:tc>
                <a:tc>
                  <a:txBody>
                    <a:bodyPr/>
                    <a:lstStyle/>
                    <a:p>
                      <a:pPr marL="0" lvl="0" indent="0" algn="r">
                        <a:buNone/>
                      </a:pPr>
                      <a:r>
                        <a:rPr sz="1400"/>
                        <a:t>2</a:t>
                      </a:r>
                    </a:p>
                  </a:txBody>
                  <a:tcPr/>
                </a:tc>
                <a:tc>
                  <a:txBody>
                    <a:bodyPr/>
                    <a:lstStyle/>
                    <a:p>
                      <a:pPr marL="0" lvl="0" indent="0" algn="r">
                        <a:buNone/>
                      </a:pPr>
                      <a:r>
                        <a:rPr sz="1400"/>
                        <a:t>0.94</a:t>
                      </a:r>
                    </a:p>
                  </a:txBody>
                  <a:tcPr/>
                </a:tc>
                <a:extLst>
                  <a:ext uri="{0D108BD9-81ED-4DB2-BD59-A6C34878D82A}">
                    <a16:rowId xmlns:a16="http://schemas.microsoft.com/office/drawing/2014/main" val="10011"/>
                  </a:ext>
                </a:extLst>
              </a:tr>
              <a:tr h="0">
                <a:tc>
                  <a:txBody>
                    <a:bodyPr/>
                    <a:lstStyle/>
                    <a:p>
                      <a:pPr marL="0" lvl="0" indent="0" algn="l">
                        <a:buNone/>
                      </a:pPr>
                      <a:r>
                        <a:rPr sz="1400"/>
                        <a:t>ASE + ASESORANDO MAS</a:t>
                      </a:r>
                    </a:p>
                  </a:txBody>
                  <a:tcPr/>
                </a:tc>
                <a:tc>
                  <a:txBody>
                    <a:bodyPr/>
                    <a:lstStyle/>
                    <a:p>
                      <a:pPr marL="0" lvl="0" indent="0" algn="r">
                        <a:buNone/>
                      </a:pPr>
                      <a:r>
                        <a:rPr sz="1400"/>
                        <a:t>1</a:t>
                      </a:r>
                    </a:p>
                  </a:txBody>
                  <a:tcPr/>
                </a:tc>
                <a:tc>
                  <a:txBody>
                    <a:bodyPr/>
                    <a:lstStyle/>
                    <a:p>
                      <a:pPr marL="0" lvl="0" indent="0" algn="r">
                        <a:buNone/>
                      </a:pPr>
                      <a:r>
                        <a:rPr sz="1400"/>
                        <a:t>0.47</a:t>
                      </a:r>
                    </a:p>
                  </a:txBody>
                  <a:tcPr/>
                </a:tc>
                <a:extLst>
                  <a:ext uri="{0D108BD9-81ED-4DB2-BD59-A6C34878D82A}">
                    <a16:rowId xmlns:a16="http://schemas.microsoft.com/office/drawing/2014/main" val="10012"/>
                  </a:ext>
                </a:extLst>
              </a:tr>
              <a:tr h="0">
                <a:tc>
                  <a:txBody>
                    <a:bodyPr/>
                    <a:lstStyle/>
                    <a:p>
                      <a:pPr marL="0" lvl="0" indent="0" algn="l">
                        <a:buNone/>
                      </a:pPr>
                      <a:r>
                        <a:rPr sz="1400"/>
                        <a:t>CONSULTORES MORAN CEDILLO CIA. LTDA</a:t>
                      </a:r>
                    </a:p>
                  </a:txBody>
                  <a:tcPr/>
                </a:tc>
                <a:tc>
                  <a:txBody>
                    <a:bodyPr/>
                    <a:lstStyle/>
                    <a:p>
                      <a:pPr marL="0" lvl="0" indent="0" algn="r">
                        <a:buNone/>
                      </a:pPr>
                      <a:r>
                        <a:rPr sz="1400"/>
                        <a:t>1</a:t>
                      </a:r>
                    </a:p>
                  </a:txBody>
                  <a:tcPr/>
                </a:tc>
                <a:tc>
                  <a:txBody>
                    <a:bodyPr/>
                    <a:lstStyle/>
                    <a:p>
                      <a:pPr marL="0" lvl="0" indent="0" algn="r">
                        <a:buNone/>
                      </a:pPr>
                      <a:r>
                        <a:rPr sz="1400" dirty="0"/>
                        <a:t>0.47</a:t>
                      </a:r>
                    </a:p>
                  </a:txBody>
                  <a:tcPr/>
                </a:tc>
                <a:extLst>
                  <a:ext uri="{0D108BD9-81ED-4DB2-BD59-A6C34878D82A}">
                    <a16:rowId xmlns:a16="http://schemas.microsoft.com/office/drawing/2014/main" val="10013"/>
                  </a:ext>
                </a:extLst>
              </a:tr>
              <a:tr h="0">
                <a:tc>
                  <a:txBody>
                    <a:bodyPr/>
                    <a:lstStyle/>
                    <a:p>
                      <a:pPr marL="0" lvl="0" indent="0" algn="l">
                        <a:buNone/>
                      </a:pPr>
                      <a:r>
                        <a:rPr sz="1400"/>
                        <a:t>HERRERA CHANG 6 ASOCIADOS</a:t>
                      </a:r>
                    </a:p>
                  </a:txBody>
                  <a:tcPr/>
                </a:tc>
                <a:tc>
                  <a:txBody>
                    <a:bodyPr/>
                    <a:lstStyle/>
                    <a:p>
                      <a:pPr marL="0" lvl="0" indent="0" algn="r">
                        <a:buNone/>
                      </a:pPr>
                      <a:r>
                        <a:rPr sz="1400"/>
                        <a:t>1</a:t>
                      </a:r>
                    </a:p>
                  </a:txBody>
                  <a:tcPr/>
                </a:tc>
                <a:tc>
                  <a:txBody>
                    <a:bodyPr/>
                    <a:lstStyle/>
                    <a:p>
                      <a:pPr marL="0" lvl="0" indent="0" algn="r">
                        <a:buNone/>
                      </a:pPr>
                      <a:r>
                        <a:rPr sz="1400" dirty="0"/>
                        <a:t>0.47</a:t>
                      </a:r>
                    </a:p>
                  </a:txBody>
                  <a:tcPr/>
                </a:tc>
                <a:extLst>
                  <a:ext uri="{0D108BD9-81ED-4DB2-BD59-A6C34878D82A}">
                    <a16:rowId xmlns:a16="http://schemas.microsoft.com/office/drawing/2014/main" val="10014"/>
                  </a:ext>
                </a:extLst>
              </a:tr>
              <a:tr h="0">
                <a:tc>
                  <a:txBody>
                    <a:bodyPr/>
                    <a:lstStyle/>
                    <a:p>
                      <a:pPr marL="0" lvl="0" indent="0" algn="l">
                        <a:buNone/>
                      </a:pPr>
                      <a:r>
                        <a:rPr sz="1400"/>
                        <a:t>NGV</a:t>
                      </a:r>
                    </a:p>
                  </a:txBody>
                  <a:tcPr/>
                </a:tc>
                <a:tc>
                  <a:txBody>
                    <a:bodyPr/>
                    <a:lstStyle/>
                    <a:p>
                      <a:pPr marL="0" lvl="0" indent="0" algn="r">
                        <a:buNone/>
                      </a:pPr>
                      <a:r>
                        <a:rPr sz="1400"/>
                        <a:t>1</a:t>
                      </a:r>
                    </a:p>
                  </a:txBody>
                  <a:tcPr/>
                </a:tc>
                <a:tc>
                  <a:txBody>
                    <a:bodyPr/>
                    <a:lstStyle/>
                    <a:p>
                      <a:pPr marL="0" lvl="0" indent="0" algn="r">
                        <a:buNone/>
                      </a:pPr>
                      <a:r>
                        <a:rPr sz="1400" dirty="0"/>
                        <a:t>0.47</a:t>
                      </a:r>
                    </a:p>
                  </a:txBody>
                  <a:tcPr/>
                </a:tc>
                <a:extLst>
                  <a:ext uri="{0D108BD9-81ED-4DB2-BD59-A6C34878D82A}">
                    <a16:rowId xmlns:a16="http://schemas.microsoft.com/office/drawing/2014/main" val="10015"/>
                  </a:ext>
                </a:extLst>
              </a:tr>
            </a:tbl>
          </a:graphicData>
        </a:graphic>
      </p:graphicFrame>
      <p:sp>
        <p:nvSpPr>
          <p:cNvPr id="2" name="TextBox 3"/>
          <p:cNvSpPr txBox="1"/>
          <p:nvPr/>
        </p:nvSpPr>
        <p:spPr>
          <a:xfrm>
            <a:off x="1981200" y="5359400"/>
            <a:ext cx="8229600" cy="508000"/>
          </a:xfrm>
          <a:prstGeom prst="rect">
            <a:avLst/>
          </a:prstGeom>
          <a:noFill/>
        </p:spPr>
        <p:txBody>
          <a:bodyPr/>
          <a:lstStyle/>
          <a:p>
            <a:pPr algn="ctr"/>
            <a:r>
              <a:rPr dirty="0" err="1"/>
              <a:t>Tabla</a:t>
            </a:r>
            <a:r>
              <a:rPr dirty="0"/>
              <a:t> de </a:t>
            </a:r>
            <a:r>
              <a:rPr dirty="0" err="1"/>
              <a:t>Frecuencia</a:t>
            </a:r>
            <a:r>
              <a:rPr dirty="0"/>
              <a:t> de </a:t>
            </a:r>
            <a:r>
              <a:rPr dirty="0" err="1"/>
              <a:t>Firmas</a:t>
            </a:r>
            <a:r>
              <a:rPr dirty="0"/>
              <a:t> </a:t>
            </a:r>
            <a:r>
              <a:rPr dirty="0" err="1"/>
              <a:t>Auditoras</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Guardar nuestros resultados en Excel</a:t>
            </a:r>
          </a:p>
        </p:txBody>
      </p:sp>
      <p:sp>
        <p:nvSpPr>
          <p:cNvPr id="3" name="Content Placeholder 2"/>
          <p:cNvSpPr>
            <a:spLocks noGrp="1"/>
          </p:cNvSpPr>
          <p:nvPr>
            <p:ph idx="1"/>
          </p:nvPr>
        </p:nvSpPr>
        <p:spPr/>
        <p:txBody>
          <a:bodyPr/>
          <a:lstStyle/>
          <a:p>
            <a:pPr lvl="1"/>
            <a:r>
              <a:t>Cargar el paquete </a:t>
            </a:r>
            <a:r>
              <a:rPr sz="1800">
                <a:latin typeface="Courier"/>
              </a:rPr>
              <a:t>xlsx</a:t>
            </a:r>
            <a:r>
              <a:t>.</a:t>
            </a:r>
          </a:p>
          <a:p>
            <a:pPr lvl="1"/>
            <a:r>
              <a:t>Convertir el resultado a un </a:t>
            </a:r>
            <a:r>
              <a:rPr sz="1800">
                <a:latin typeface="Courier"/>
              </a:rPr>
              <a:t>data frame</a:t>
            </a:r>
            <a:r>
              <a:t> utilizando la función </a:t>
            </a:r>
            <a:r>
              <a:rPr sz="1800">
                <a:latin typeface="Courier"/>
              </a:rPr>
              <a:t>as.data.frame()</a:t>
            </a:r>
          </a:p>
          <a:p>
            <a:pPr lvl="1"/>
            <a:r>
              <a:t>Exportar el resultado con la función </a:t>
            </a:r>
            <a:r>
              <a:rPr sz="1800">
                <a:latin typeface="Courier"/>
              </a:rPr>
              <a:t>write.xlsx()</a:t>
            </a:r>
            <a:r>
              <a:t> cuya estructura básica es </a:t>
            </a:r>
            <a:r>
              <a:rPr sz="1800">
                <a:latin typeface="Courier"/>
              </a:rPr>
              <a:t>write.xlsx(datos, "archivo.xlsx")</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Guardar los resultados en Excel</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library</a:t>
            </a:r>
            <a:r>
              <a:rPr sz="1800">
                <a:latin typeface="Courier"/>
              </a:rPr>
              <a:t>(xlsx)</a:t>
            </a:r>
            <a:br/>
            <a:r>
              <a:rPr sz="1800">
                <a:latin typeface="Courier"/>
              </a:rPr>
              <a:t>tabla_firma =</a:t>
            </a:r>
            <a:r>
              <a:rPr sz="1800">
                <a:solidFill>
                  <a:srgbClr val="4070A0"/>
                </a:solidFill>
                <a:latin typeface="Courier"/>
              </a:rPr>
              <a:t> </a:t>
            </a:r>
            <a:r>
              <a:rPr sz="1800" b="1">
                <a:solidFill>
                  <a:srgbClr val="007020"/>
                </a:solidFill>
                <a:latin typeface="Courier"/>
              </a:rPr>
              <a:t>as.data.frame</a:t>
            </a:r>
            <a:r>
              <a:rPr sz="1800">
                <a:latin typeface="Courier"/>
              </a:rPr>
              <a:t>(tabla_firma)</a:t>
            </a:r>
            <a:br/>
            <a:r>
              <a:rPr sz="1800" b="1">
                <a:solidFill>
                  <a:srgbClr val="007020"/>
                </a:solidFill>
                <a:latin typeface="Courier"/>
              </a:rPr>
              <a:t>write.xlsx</a:t>
            </a:r>
            <a:r>
              <a:rPr sz="1800">
                <a:latin typeface="Courier"/>
              </a:rPr>
              <a:t>(tabla_firma, </a:t>
            </a:r>
            <a:r>
              <a:rPr sz="1800">
                <a:solidFill>
                  <a:srgbClr val="4070A0"/>
                </a:solidFill>
                <a:latin typeface="Courier"/>
              </a:rPr>
              <a:t>"tablas.xlsx"</a:t>
            </a:r>
            <a:r>
              <a:rPr sz="1800">
                <a:latin typeface="Courier"/>
              </a:rPr>
              <a:t>, </a:t>
            </a:r>
            <a:r>
              <a:rPr sz="1800">
                <a:solidFill>
                  <a:srgbClr val="902000"/>
                </a:solidFill>
                <a:latin typeface="Courier"/>
              </a:rPr>
              <a:t>sheetName =</a:t>
            </a:r>
            <a:r>
              <a:rPr sz="1800">
                <a:latin typeface="Courier"/>
              </a:rPr>
              <a:t> </a:t>
            </a:r>
            <a:r>
              <a:rPr sz="1800">
                <a:solidFill>
                  <a:srgbClr val="4070A0"/>
                </a:solidFill>
                <a:latin typeface="Courier"/>
              </a:rPr>
              <a:t>"firmas"</a:t>
            </a:r>
            <a:r>
              <a:rPr sz="1800">
                <a:latin typeface="Courier"/>
              </a:rPr>
              <a:t>, </a:t>
            </a:r>
            <a:r>
              <a:rPr sz="1800">
                <a:solidFill>
                  <a:srgbClr val="902000"/>
                </a:solidFill>
                <a:latin typeface="Courier"/>
              </a:rPr>
              <a:t>row.names =</a:t>
            </a:r>
            <a:r>
              <a:rPr sz="1800">
                <a:latin typeface="Courier"/>
              </a:rPr>
              <a:t> </a:t>
            </a:r>
            <a:r>
              <a:rPr sz="1800">
                <a:solidFill>
                  <a:srgbClr val="007020"/>
                </a:solidFill>
                <a:latin typeface="Courier"/>
              </a:rPr>
              <a:t>FALSE</a:t>
            </a:r>
            <a:r>
              <a:rPr sz="1800">
                <a:latin typeface="Courier"/>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36"/>
            <a:ext cx="10972800" cy="1143000"/>
          </a:xfrm>
        </p:spPr>
        <p:txBody>
          <a:bodyPr/>
          <a:lstStyle/>
          <a:p>
            <a:r>
              <a:rPr dirty="0" err="1"/>
              <a:t>Tablas</a:t>
            </a:r>
            <a:r>
              <a:rPr dirty="0"/>
              <a:t> de </a:t>
            </a:r>
            <a:r>
              <a:rPr dirty="0" err="1"/>
              <a:t>frecuencia</a:t>
            </a:r>
            <a:r>
              <a:rPr dirty="0"/>
              <a:t> variables </a:t>
            </a:r>
            <a:r>
              <a:rPr dirty="0" err="1"/>
              <a:t>cuantitativas</a:t>
            </a:r>
            <a:endParaRP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937418"/>
                <a:ext cx="10972800" cy="4525963"/>
              </a:xfrm>
            </p:spPr>
            <p:txBody>
              <a:bodyPr>
                <a:normAutofit/>
              </a:bodyPr>
              <a:lstStyle/>
              <a:p>
                <a:pPr lvl="1"/>
                <a:r>
                  <a:rPr dirty="0" err="1"/>
                  <a:t>Clase</a:t>
                </a:r>
                <a:r>
                  <a:rPr dirty="0"/>
                  <a:t>: una </a:t>
                </a:r>
                <a:r>
                  <a:rPr dirty="0" err="1"/>
                  <a:t>clase</a:t>
                </a:r>
                <a:r>
                  <a:rPr dirty="0"/>
                  <a:t> es un </a:t>
                </a:r>
                <a:r>
                  <a:rPr dirty="0" err="1"/>
                  <a:t>intervalo</a:t>
                </a:r>
                <a:r>
                  <a:rPr dirty="0"/>
                  <a:t> del </a:t>
                </a:r>
                <a:r>
                  <a:rPr dirty="0" err="1"/>
                  <a:t>tipo</a:t>
                </a:r>
                <a:r>
                  <a:rPr dirty="0"/>
                  <a:t> </a:t>
                </a:r>
                <a14:m>
                  <m:oMath xmlns:m="http://schemas.openxmlformats.org/officeDocument/2006/math">
                    <m:d>
                      <m:dPr>
                        <m:begChr m:val="["/>
                        <m:ctrlPr>
                          <a:rPr i="1">
                            <a:latin typeface="Cambria Math" panose="02040503050406030204" pitchFamily="18" charset="0"/>
                          </a:rPr>
                        </m:ctrlPr>
                      </m:dPr>
                      <m:e>
                        <m:r>
                          <a:rPr>
                            <a:latin typeface="Cambria Math" panose="02040503050406030204" pitchFamily="18" charset="0"/>
                          </a:rPr>
                          <m:t>𝑚𝑒𝑛𝑜𝑟</m:t>
                        </m:r>
                        <m:r>
                          <a:rPr>
                            <a:latin typeface="Cambria Math" panose="02040503050406030204" pitchFamily="18" charset="0"/>
                          </a:rPr>
                          <m:t>,</m:t>
                        </m:r>
                        <m:r>
                          <a:rPr>
                            <a:latin typeface="Cambria Math" panose="02040503050406030204" pitchFamily="18" charset="0"/>
                          </a:rPr>
                          <m:t>𝑚𝑎𝑦𝑜𝑟</m:t>
                        </m:r>
                      </m:e>
                    </m:d>
                  </m:oMath>
                </a14:m>
                <a:endParaRPr dirty="0"/>
              </a:p>
              <a:p>
                <a:pPr lvl="1"/>
                <a:r>
                  <a:rPr dirty="0"/>
                  <a:t>Marca de </a:t>
                </a:r>
                <a:r>
                  <a:rPr dirty="0" err="1"/>
                  <a:t>Clase</a:t>
                </a:r>
                <a:r>
                  <a:rPr dirty="0"/>
                  <a:t>: es un valor </a:t>
                </a:r>
                <a:r>
                  <a:rPr dirty="0" err="1"/>
                  <a:t>igual</a:t>
                </a:r>
                <a:r>
                  <a:rPr dirty="0"/>
                  <a:t> al </a:t>
                </a:r>
                <a:r>
                  <a:rPr dirty="0" err="1"/>
                  <a:t>promedio</a:t>
                </a:r>
                <a:r>
                  <a:rPr dirty="0"/>
                  <a:t> de los dos </a:t>
                </a:r>
                <a:r>
                  <a:rPr dirty="0" err="1"/>
                  <a:t>extremos</a:t>
                </a:r>
                <a:r>
                  <a:rPr dirty="0"/>
                  <a:t> de la </a:t>
                </a:r>
                <a:r>
                  <a:rPr dirty="0" err="1"/>
                  <a:t>clase</a:t>
                </a:r>
                <a:r>
                  <a:rPr dirty="0"/>
                  <a:t>.</a:t>
                </a:r>
              </a:p>
              <a:p>
                <a:pPr lvl="1"/>
                <a:r>
                  <a:rPr dirty="0" err="1"/>
                  <a:t>Frecuencia</a:t>
                </a:r>
                <a:r>
                  <a:rPr dirty="0"/>
                  <a:t>: la </a:t>
                </a:r>
                <a:r>
                  <a:rPr dirty="0" err="1"/>
                  <a:t>frecuencia</a:t>
                </a:r>
                <a:r>
                  <a:rPr dirty="0"/>
                  <a:t> es </a:t>
                </a:r>
                <a:r>
                  <a:rPr dirty="0" err="1"/>
                  <a:t>igual</a:t>
                </a:r>
                <a:r>
                  <a:rPr dirty="0"/>
                  <a:t> al </a:t>
                </a:r>
                <a:r>
                  <a:rPr dirty="0" err="1"/>
                  <a:t>número</a:t>
                </a:r>
                <a:r>
                  <a:rPr dirty="0"/>
                  <a:t> de </a:t>
                </a:r>
                <a:r>
                  <a:rPr dirty="0" err="1"/>
                  <a:t>valores</a:t>
                </a:r>
                <a:r>
                  <a:rPr dirty="0"/>
                  <a:t> de la variable que </a:t>
                </a:r>
                <a:r>
                  <a:rPr dirty="0" err="1"/>
                  <a:t>están</a:t>
                </a:r>
                <a:r>
                  <a:rPr dirty="0"/>
                  <a:t> dentro del </a:t>
                </a:r>
                <a:r>
                  <a:rPr dirty="0" err="1"/>
                  <a:t>intervalo</a:t>
                </a:r>
                <a:r>
                  <a:rPr dirty="0"/>
                  <a:t>.</a:t>
                </a:r>
              </a:p>
              <a:p>
                <a:pPr lvl="1"/>
                <a:r>
                  <a:rPr dirty="0" err="1"/>
                  <a:t>Frecuencia</a:t>
                </a:r>
                <a:r>
                  <a:rPr dirty="0"/>
                  <a:t> </a:t>
                </a:r>
                <a:r>
                  <a:rPr dirty="0" err="1"/>
                  <a:t>relativa</a:t>
                </a:r>
                <a:r>
                  <a:rPr dirty="0"/>
                  <a:t>: la </a:t>
                </a:r>
                <a:r>
                  <a:rPr dirty="0" err="1"/>
                  <a:t>frecuencia</a:t>
                </a:r>
                <a:r>
                  <a:rPr dirty="0"/>
                  <a:t> </a:t>
                </a:r>
                <a:r>
                  <a:rPr dirty="0" err="1"/>
                  <a:t>relativa</a:t>
                </a:r>
                <a:r>
                  <a:rPr dirty="0"/>
                  <a:t> se la </a:t>
                </a:r>
                <a:r>
                  <a:rPr dirty="0" err="1"/>
                  <a:t>calcula</a:t>
                </a:r>
                <a:r>
                  <a:rPr dirty="0"/>
                  <a:t> </a:t>
                </a:r>
                <a:r>
                  <a:rPr dirty="0" err="1"/>
                  <a:t>como</a:t>
                </a:r>
                <a:r>
                  <a:rPr dirty="0"/>
                  <a:t> la </a:t>
                </a:r>
                <a:r>
                  <a:rPr dirty="0" err="1"/>
                  <a:t>frecuencia</a:t>
                </a:r>
                <a:r>
                  <a:rPr dirty="0"/>
                  <a:t> </a:t>
                </a:r>
                <a:r>
                  <a:rPr dirty="0" err="1"/>
                  <a:t>dividida</a:t>
                </a:r>
                <a:r>
                  <a:rPr dirty="0"/>
                  <a:t> para el total de </a:t>
                </a:r>
                <a:r>
                  <a:rPr dirty="0" err="1"/>
                  <a:t>valores</a:t>
                </a:r>
                <a:r>
                  <a:rPr dirty="0"/>
                  <a:t> de la variable.</a:t>
                </a:r>
              </a:p>
              <a:p>
                <a:pPr lvl="1"/>
                <a:r>
                  <a:rPr dirty="0" err="1"/>
                  <a:t>Frecuencia</a:t>
                </a:r>
                <a:r>
                  <a:rPr dirty="0"/>
                  <a:t> </a:t>
                </a:r>
                <a:r>
                  <a:rPr dirty="0" err="1"/>
                  <a:t>acumulada</a:t>
                </a:r>
                <a:r>
                  <a:rPr dirty="0"/>
                  <a:t>: se la </a:t>
                </a:r>
                <a:r>
                  <a:rPr dirty="0" err="1"/>
                  <a:t>calcula</a:t>
                </a:r>
                <a:r>
                  <a:rPr dirty="0"/>
                  <a:t> </a:t>
                </a:r>
                <a:r>
                  <a:rPr dirty="0" err="1"/>
                  <a:t>sumando</a:t>
                </a:r>
                <a:r>
                  <a:rPr dirty="0"/>
                  <a:t> las </a:t>
                </a:r>
                <a:r>
                  <a:rPr dirty="0" err="1"/>
                  <a:t>frecuencias</a:t>
                </a:r>
                <a:r>
                  <a:rPr dirty="0"/>
                  <a:t> </a:t>
                </a:r>
                <a:r>
                  <a:rPr dirty="0" err="1"/>
                  <a:t>desde</a:t>
                </a:r>
                <a:r>
                  <a:rPr dirty="0"/>
                  <a:t> la </a:t>
                </a:r>
                <a:r>
                  <a:rPr dirty="0" err="1"/>
                  <a:t>primera</a:t>
                </a:r>
                <a:r>
                  <a:rPr dirty="0"/>
                  <a:t> </a:t>
                </a:r>
                <a:r>
                  <a:rPr dirty="0" err="1"/>
                  <a:t>clase</a:t>
                </a:r>
                <a:r>
                  <a:rPr dirty="0"/>
                  <a:t> hasta la </a:t>
                </a:r>
                <a:r>
                  <a:rPr dirty="0" err="1"/>
                  <a:t>clase</a:t>
                </a:r>
                <a:r>
                  <a:rPr dirty="0"/>
                  <a:t> </a:t>
                </a:r>
                <a:r>
                  <a:rPr dirty="0" err="1"/>
                  <a:t>en</a:t>
                </a:r>
                <a:r>
                  <a:rPr dirty="0"/>
                  <a:t> </a:t>
                </a:r>
                <a:r>
                  <a:rPr dirty="0" err="1"/>
                  <a:t>consideración</a:t>
                </a:r>
                <a:r>
                  <a:rPr dirty="0"/>
                  <a:t>.</a:t>
                </a:r>
              </a:p>
              <a:p>
                <a:pPr lvl="1"/>
                <a:r>
                  <a:rPr dirty="0" err="1"/>
                  <a:t>Frecuencia</a:t>
                </a:r>
                <a:r>
                  <a:rPr dirty="0"/>
                  <a:t> </a:t>
                </a:r>
                <a:r>
                  <a:rPr dirty="0" err="1"/>
                  <a:t>Relativa</a:t>
                </a:r>
                <a:r>
                  <a:rPr dirty="0"/>
                  <a:t> </a:t>
                </a:r>
                <a:r>
                  <a:rPr dirty="0" err="1"/>
                  <a:t>acumulada</a:t>
                </a:r>
                <a:r>
                  <a:rPr dirty="0"/>
                  <a:t>: se la </a:t>
                </a:r>
                <a:r>
                  <a:rPr dirty="0" err="1"/>
                  <a:t>calcula</a:t>
                </a:r>
                <a:r>
                  <a:rPr dirty="0"/>
                  <a:t> </a:t>
                </a:r>
                <a:r>
                  <a:rPr dirty="0" err="1"/>
                  <a:t>como</a:t>
                </a:r>
                <a:r>
                  <a:rPr dirty="0"/>
                  <a:t> la </a:t>
                </a:r>
                <a:r>
                  <a:rPr dirty="0" err="1"/>
                  <a:t>frecuencia</a:t>
                </a:r>
                <a:r>
                  <a:rPr dirty="0"/>
                  <a:t> </a:t>
                </a:r>
                <a:r>
                  <a:rPr dirty="0" err="1"/>
                  <a:t>acumulada</a:t>
                </a:r>
                <a:r>
                  <a:rPr dirty="0"/>
                  <a:t> </a:t>
                </a:r>
                <a:r>
                  <a:rPr dirty="0" err="1"/>
                  <a:t>pero</a:t>
                </a:r>
                <a:r>
                  <a:rPr dirty="0"/>
                  <a:t> para las </a:t>
                </a:r>
                <a:r>
                  <a:rPr dirty="0" err="1"/>
                  <a:t>frecuencias</a:t>
                </a:r>
                <a:r>
                  <a:rPr dirty="0"/>
                  <a:t> </a:t>
                </a:r>
                <a:r>
                  <a:rPr dirty="0" err="1"/>
                  <a:t>relativas</a:t>
                </a:r>
                <a:r>
                  <a:rP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937418"/>
                <a:ext cx="10972800" cy="4525963"/>
              </a:xfrm>
              <a:blipFill>
                <a:blip r:embed="rId2"/>
                <a:stretch>
                  <a:fillRect t="-1887" r="-56"/>
                </a:stretch>
              </a:blipFill>
            </p:spPr>
            <p:txBody>
              <a:bodyPr/>
              <a:lstStyle/>
              <a:p>
                <a:r>
                  <a:rPr lang="es-EC">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Tablas de frecuencia</a:t>
            </a:r>
          </a:p>
        </p:txBody>
      </p:sp>
      <p:sp>
        <p:nvSpPr>
          <p:cNvPr id="3" name="Content Placeholder 2"/>
          <p:cNvSpPr>
            <a:spLocks noGrp="1"/>
          </p:cNvSpPr>
          <p:nvPr>
            <p:ph idx="1"/>
          </p:nvPr>
        </p:nvSpPr>
        <p:spPr/>
        <p:txBody>
          <a:bodyPr>
            <a:normAutofit fontScale="77500" lnSpcReduction="20000"/>
          </a:bodyPr>
          <a:lstStyle/>
          <a:p>
            <a:pPr marL="1270000" indent="0">
              <a:buNone/>
            </a:pPr>
            <a:r>
              <a:rPr sz="1800" b="1">
                <a:solidFill>
                  <a:srgbClr val="007020"/>
                </a:solidFill>
                <a:latin typeface="Courier"/>
              </a:rPr>
              <a:t>library</a:t>
            </a:r>
            <a:r>
              <a:rPr sz="1800">
                <a:latin typeface="Courier"/>
              </a:rPr>
              <a:t>(agricolae)</a:t>
            </a:r>
          </a:p>
          <a:p>
            <a:pPr marL="1270000" indent="0">
              <a:buNone/>
            </a:pPr>
            <a:r>
              <a:rPr sz="1800">
                <a:latin typeface="Courier"/>
              </a:rPr>
              <a:t>## Registered S3 method overwritten by 'gdata':
##   method         from     
##   reorder.factor DescTools</a:t>
            </a:r>
          </a:p>
          <a:p>
            <a:pPr marL="1270000" indent="0">
              <a:buNone/>
            </a:pPr>
            <a:r>
              <a:rPr sz="1800">
                <a:latin typeface="Courier"/>
              </a:rPr>
              <a:t>## 
## Attaching package: 'agricolae'</a:t>
            </a:r>
          </a:p>
          <a:p>
            <a:pPr marL="1270000" indent="0">
              <a:buNone/>
            </a:pPr>
            <a:r>
              <a:rPr sz="1800">
                <a:latin typeface="Courier"/>
              </a:rPr>
              <a:t>## The following objects are masked from 'package:timeDate':
## 
##     kurtosis, skewness</a:t>
            </a:r>
          </a:p>
          <a:p>
            <a:pPr marL="1270000" indent="0">
              <a:buNone/>
            </a:pPr>
            <a:r>
              <a:rPr sz="1800">
                <a:latin typeface="Courier"/>
              </a:rPr>
              <a:t>h2&lt;-</a:t>
            </a:r>
            <a:r>
              <a:rPr sz="1800" b="1">
                <a:solidFill>
                  <a:srgbClr val="007020"/>
                </a:solidFill>
                <a:latin typeface="Courier"/>
              </a:rPr>
              <a:t>with</a:t>
            </a:r>
            <a:r>
              <a:rPr sz="1800">
                <a:latin typeface="Courier"/>
              </a:rPr>
              <a:t>(big4size,</a:t>
            </a:r>
            <a:r>
              <a:rPr sz="1800" b="1">
                <a:solidFill>
                  <a:srgbClr val="007020"/>
                </a:solidFill>
                <a:latin typeface="Courier"/>
              </a:rPr>
              <a:t>graph.freq</a:t>
            </a:r>
            <a:r>
              <a:rPr sz="1800">
                <a:latin typeface="Courier"/>
              </a:rPr>
              <a:t>(VTAS</a:t>
            </a:r>
            <a:r>
              <a:rPr sz="1800">
                <a:solidFill>
                  <a:srgbClr val="666666"/>
                </a:solidFill>
                <a:latin typeface="Courier"/>
              </a:rPr>
              <a:t>/</a:t>
            </a:r>
            <a:r>
              <a:rPr sz="1800">
                <a:solidFill>
                  <a:srgbClr val="40A070"/>
                </a:solidFill>
                <a:latin typeface="Courier"/>
              </a:rPr>
              <a:t>1000000</a:t>
            </a:r>
            <a:r>
              <a:rPr sz="1800">
                <a:latin typeface="Courier"/>
              </a:rPr>
              <a:t>,</a:t>
            </a:r>
            <a:r>
              <a:rPr sz="1800">
                <a:solidFill>
                  <a:srgbClr val="902000"/>
                </a:solidFill>
                <a:latin typeface="Courier"/>
              </a:rPr>
              <a:t>plot=</a:t>
            </a:r>
            <a:r>
              <a:rPr sz="1800">
                <a:solidFill>
                  <a:srgbClr val="007020"/>
                </a:solidFill>
                <a:latin typeface="Courier"/>
              </a:rPr>
              <a:t>FALSE</a:t>
            </a:r>
            <a:r>
              <a:rPr sz="1800">
                <a:latin typeface="Courier"/>
              </a:rPr>
              <a:t>));</a:t>
            </a:r>
            <a:br/>
            <a:r>
              <a:rPr sz="1800">
                <a:latin typeface="Courier"/>
              </a:rPr>
              <a:t>h2 =</a:t>
            </a:r>
            <a:r>
              <a:rPr sz="1800">
                <a:solidFill>
                  <a:srgbClr val="4070A0"/>
                </a:solidFill>
                <a:latin typeface="Courier"/>
              </a:rPr>
              <a:t> </a:t>
            </a:r>
            <a:r>
              <a:rPr sz="1800" b="1">
                <a:solidFill>
                  <a:srgbClr val="007020"/>
                </a:solidFill>
                <a:latin typeface="Courier"/>
              </a:rPr>
              <a:t>table.freq</a:t>
            </a:r>
            <a:r>
              <a:rPr sz="1800">
                <a:latin typeface="Courier"/>
              </a:rPr>
              <a:t>(h2)</a:t>
            </a:r>
            <a:br/>
            <a:br/>
            <a:r>
              <a:rPr sz="1800">
                <a:latin typeface="Courier"/>
              </a:rPr>
              <a:t>h3 &lt;-</a:t>
            </a:r>
            <a:r>
              <a:rPr sz="1800">
                <a:solidFill>
                  <a:srgbClr val="4070A0"/>
                </a:solidFill>
                <a:latin typeface="Courier"/>
              </a:rPr>
              <a:t> </a:t>
            </a:r>
            <a:r>
              <a:rPr sz="1800">
                <a:latin typeface="Courier"/>
              </a:rPr>
              <a:t>h2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Clase =</a:t>
            </a:r>
            <a:r>
              <a:rPr sz="1800">
                <a:latin typeface="Courier"/>
              </a:rPr>
              <a:t> </a:t>
            </a:r>
            <a:r>
              <a:rPr sz="1800" b="1">
                <a:solidFill>
                  <a:srgbClr val="007020"/>
                </a:solidFill>
                <a:latin typeface="Courier"/>
              </a:rPr>
              <a:t>paste</a:t>
            </a:r>
            <a:r>
              <a:rPr sz="1800">
                <a:latin typeface="Courier"/>
              </a:rPr>
              <a:t>(</a:t>
            </a:r>
            <a:r>
              <a:rPr sz="1800">
                <a:solidFill>
                  <a:srgbClr val="4070A0"/>
                </a:solidFill>
                <a:latin typeface="Courier"/>
              </a:rPr>
              <a:t>"["</a:t>
            </a:r>
            <a:r>
              <a:rPr sz="1800">
                <a:latin typeface="Courier"/>
              </a:rPr>
              <a:t>,Lower,</a:t>
            </a:r>
            <a:r>
              <a:rPr sz="1800">
                <a:solidFill>
                  <a:srgbClr val="4070A0"/>
                </a:solidFill>
                <a:latin typeface="Courier"/>
              </a:rPr>
              <a:t>","</a:t>
            </a:r>
            <a:r>
              <a:rPr sz="1800">
                <a:latin typeface="Courier"/>
              </a:rPr>
              <a:t>,Upper,</a:t>
            </a:r>
            <a:r>
              <a:rPr sz="1800">
                <a:solidFill>
                  <a:srgbClr val="4070A0"/>
                </a:solidFill>
                <a:latin typeface="Courier"/>
              </a:rPr>
              <a:t>")"</a:t>
            </a:r>
            <a:r>
              <a:rPr sz="1800">
                <a:latin typeface="Courier"/>
              </a:rPr>
              <a:t>),    </a:t>
            </a:r>
            <a:br/>
            <a:r>
              <a:rPr sz="1800">
                <a:latin typeface="Courier"/>
              </a:rPr>
              <a:t>        </a:t>
            </a:r>
            <a:r>
              <a:rPr sz="1800">
                <a:solidFill>
                  <a:srgbClr val="4070A0"/>
                </a:solidFill>
                <a:latin typeface="Courier"/>
              </a:rPr>
              <a:t>"Marca de Clase"</a:t>
            </a:r>
            <a:r>
              <a:rPr sz="1800">
                <a:latin typeface="Courier"/>
              </a:rPr>
              <a:t>  =</a:t>
            </a:r>
            <a:r>
              <a:rPr sz="1800">
                <a:solidFill>
                  <a:srgbClr val="4070A0"/>
                </a:solidFill>
                <a:latin typeface="Courier"/>
              </a:rPr>
              <a:t>  </a:t>
            </a:r>
            <a:r>
              <a:rPr sz="1800">
                <a:latin typeface="Courier"/>
              </a:rPr>
              <a:t>Main,</a:t>
            </a:r>
            <a:br/>
            <a:r>
              <a:rPr sz="1800">
                <a:latin typeface="Courier"/>
              </a:rPr>
              <a:t>        </a:t>
            </a:r>
            <a:r>
              <a:rPr sz="1800">
                <a:solidFill>
                  <a:srgbClr val="902000"/>
                </a:solidFill>
                <a:latin typeface="Courier"/>
              </a:rPr>
              <a:t>Frec. =</a:t>
            </a:r>
            <a:r>
              <a:rPr sz="1800">
                <a:latin typeface="Courier"/>
              </a:rPr>
              <a:t> Frequency,</a:t>
            </a:r>
            <a:br/>
            <a:r>
              <a:rPr sz="1800">
                <a:latin typeface="Courier"/>
              </a:rPr>
              <a:t>        </a:t>
            </a:r>
            <a:r>
              <a:rPr sz="1800">
                <a:solidFill>
                  <a:srgbClr val="4070A0"/>
                </a:solidFill>
                <a:latin typeface="Courier"/>
              </a:rPr>
              <a:t>"Frec. Rel."</a:t>
            </a:r>
            <a:r>
              <a:rPr sz="1800">
                <a:latin typeface="Courier"/>
              </a:rPr>
              <a:t> =</a:t>
            </a:r>
            <a:r>
              <a:rPr sz="1800">
                <a:solidFill>
                  <a:srgbClr val="4070A0"/>
                </a:solidFill>
                <a:latin typeface="Courier"/>
              </a:rPr>
              <a:t> </a:t>
            </a:r>
            <a:r>
              <a:rPr sz="1800">
                <a:latin typeface="Courier"/>
              </a:rPr>
              <a:t>Percentage,</a:t>
            </a:r>
            <a:br/>
            <a:r>
              <a:rPr sz="1800">
                <a:latin typeface="Courier"/>
              </a:rPr>
              <a:t>        </a:t>
            </a:r>
            <a:r>
              <a:rPr sz="1800">
                <a:solidFill>
                  <a:srgbClr val="4070A0"/>
                </a:solidFill>
                <a:latin typeface="Courier"/>
              </a:rPr>
              <a:t>"Frec. Acu."</a:t>
            </a:r>
            <a:r>
              <a:rPr sz="1800">
                <a:latin typeface="Courier"/>
              </a:rPr>
              <a:t> =</a:t>
            </a:r>
            <a:r>
              <a:rPr sz="1800">
                <a:solidFill>
                  <a:srgbClr val="4070A0"/>
                </a:solidFill>
                <a:latin typeface="Courier"/>
              </a:rPr>
              <a:t> </a:t>
            </a:r>
            <a:r>
              <a:rPr sz="1800">
                <a:latin typeface="Courier"/>
              </a:rPr>
              <a:t>CF,</a:t>
            </a:r>
            <a:br/>
            <a:r>
              <a:rPr sz="1800">
                <a:latin typeface="Courier"/>
              </a:rPr>
              <a:t>        </a:t>
            </a:r>
            <a:r>
              <a:rPr sz="1800">
                <a:solidFill>
                  <a:srgbClr val="4070A0"/>
                </a:solidFill>
                <a:latin typeface="Courier"/>
              </a:rPr>
              <a:t>"Rel. Acu."</a:t>
            </a:r>
            <a:r>
              <a:rPr sz="1800">
                <a:latin typeface="Courier"/>
              </a:rPr>
              <a:t> =</a:t>
            </a:r>
            <a:r>
              <a:rPr sz="1800">
                <a:solidFill>
                  <a:srgbClr val="4070A0"/>
                </a:solidFill>
                <a:latin typeface="Courier"/>
              </a:rPr>
              <a:t> </a:t>
            </a:r>
            <a:r>
              <a:rPr sz="1800">
                <a:latin typeface="Courier"/>
              </a:rPr>
              <a:t>CPF )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select</a:t>
            </a:r>
            <a:r>
              <a:rPr sz="1800">
                <a:latin typeface="Courier"/>
              </a:rPr>
              <a:t>(</a:t>
            </a:r>
            <a:r>
              <a:rPr sz="1800">
                <a:solidFill>
                  <a:srgbClr val="666666"/>
                </a:solidFill>
                <a:latin typeface="Courier"/>
              </a:rPr>
              <a:t>-</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7</a:t>
            </a:r>
            <a:r>
              <a:rPr sz="1800">
                <a:latin typeface="Courier"/>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dirty="0" err="1"/>
              <a:t>Tablas</a:t>
            </a:r>
            <a:r>
              <a:rPr dirty="0"/>
              <a:t> de </a:t>
            </a:r>
            <a:r>
              <a:rPr dirty="0" err="1"/>
              <a:t>Frecuencia</a:t>
            </a:r>
            <a:endParaRP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16390478"/>
              </p:ext>
            </p:extLst>
          </p:nvPr>
        </p:nvGraphicFramePr>
        <p:xfrm>
          <a:off x="1584960" y="858520"/>
          <a:ext cx="9300401" cy="4754880"/>
        </p:xfrm>
        <a:graphic>
          <a:graphicData uri="http://schemas.openxmlformats.org/drawingml/2006/table">
            <a:tbl>
              <a:tblPr firstRow="1" bandRow="1">
                <a:tableStyleId>{5C22544A-7EE6-4342-B048-85BDC9FD1C3A}</a:tableStyleId>
              </a:tblPr>
              <a:tblGrid>
                <a:gridCol w="2146618">
                  <a:extLst>
                    <a:ext uri="{9D8B030D-6E8A-4147-A177-3AD203B41FA5}">
                      <a16:colId xmlns:a16="http://schemas.microsoft.com/office/drawing/2014/main" val="20000"/>
                    </a:ext>
                  </a:extLst>
                </a:gridCol>
                <a:gridCol w="1667383">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0">
                <a:tc>
                  <a:txBody>
                    <a:bodyPr/>
                    <a:lstStyle/>
                    <a:p>
                      <a:pPr marL="0" lvl="0" indent="0" algn="l">
                        <a:buNone/>
                      </a:pPr>
                      <a:r>
                        <a:t>Clase</a:t>
                      </a:r>
                    </a:p>
                  </a:txBody>
                  <a:tcPr/>
                </a:tc>
                <a:tc>
                  <a:txBody>
                    <a:bodyPr/>
                    <a:lstStyle/>
                    <a:p>
                      <a:pPr marL="0" lvl="0" indent="0" algn="r">
                        <a:buNone/>
                      </a:pPr>
                      <a:r>
                        <a:t>Marca de Clase</a:t>
                      </a:r>
                    </a:p>
                  </a:txBody>
                  <a:tcPr/>
                </a:tc>
                <a:tc>
                  <a:txBody>
                    <a:bodyPr/>
                    <a:lstStyle/>
                    <a:p>
                      <a:pPr marL="0" lvl="0" indent="0" algn="r">
                        <a:buNone/>
                      </a:pPr>
                      <a:r>
                        <a:t>Frec.</a:t>
                      </a:r>
                    </a:p>
                  </a:txBody>
                  <a:tcPr/>
                </a:tc>
                <a:tc>
                  <a:txBody>
                    <a:bodyPr/>
                    <a:lstStyle/>
                    <a:p>
                      <a:pPr marL="0" lvl="0" indent="0" algn="r">
                        <a:buNone/>
                      </a:pPr>
                      <a:r>
                        <a:t>Frec. Rel.</a:t>
                      </a:r>
                    </a:p>
                  </a:txBody>
                  <a:tcPr/>
                </a:tc>
                <a:tc>
                  <a:txBody>
                    <a:bodyPr/>
                    <a:lstStyle/>
                    <a:p>
                      <a:pPr marL="0" lvl="0" indent="0" algn="r">
                        <a:buNone/>
                      </a:pPr>
                      <a:r>
                        <a:t>Frec. Acu.</a:t>
                      </a:r>
                    </a:p>
                  </a:txBody>
                  <a:tcPr/>
                </a:tc>
                <a:tc>
                  <a:txBody>
                    <a:bodyPr/>
                    <a:lstStyle/>
                    <a:p>
                      <a:pPr marL="0" lvl="0" indent="0" algn="r">
                        <a:buNone/>
                      </a:pPr>
                      <a:r>
                        <a:t>Rel. Acu.</a:t>
                      </a:r>
                    </a:p>
                  </a:txBody>
                  <a:tcPr/>
                </a:tc>
                <a:extLst>
                  <a:ext uri="{0D108BD9-81ED-4DB2-BD59-A6C34878D82A}">
                    <a16:rowId xmlns:a16="http://schemas.microsoft.com/office/drawing/2014/main" val="10000"/>
                  </a:ext>
                </a:extLst>
              </a:tr>
              <a:tr h="0">
                <a:tc>
                  <a:txBody>
                    <a:bodyPr/>
                    <a:lstStyle/>
                    <a:p>
                      <a:pPr marL="0" lvl="0" indent="0" algn="l">
                        <a:buNone/>
                      </a:pPr>
                      <a:r>
                        <a:t>[ 0 , 165.76 )</a:t>
                      </a:r>
                    </a:p>
                  </a:txBody>
                  <a:tcPr/>
                </a:tc>
                <a:tc>
                  <a:txBody>
                    <a:bodyPr/>
                    <a:lstStyle/>
                    <a:p>
                      <a:pPr marL="0" lvl="0" indent="0" algn="r">
                        <a:buNone/>
                      </a:pPr>
                      <a:r>
                        <a:t>82.88</a:t>
                      </a:r>
                    </a:p>
                  </a:txBody>
                  <a:tcPr/>
                </a:tc>
                <a:tc>
                  <a:txBody>
                    <a:bodyPr/>
                    <a:lstStyle/>
                    <a:p>
                      <a:pPr marL="0" lvl="0" indent="0" algn="r">
                        <a:buNone/>
                      </a:pPr>
                      <a:r>
                        <a:t>2099</a:t>
                      </a:r>
                    </a:p>
                  </a:txBody>
                  <a:tcPr/>
                </a:tc>
                <a:tc>
                  <a:txBody>
                    <a:bodyPr/>
                    <a:lstStyle/>
                    <a:p>
                      <a:pPr marL="0" lvl="0" indent="0" algn="r">
                        <a:buNone/>
                      </a:pPr>
                      <a:r>
                        <a:t>93.0</a:t>
                      </a:r>
                    </a:p>
                  </a:txBody>
                  <a:tcPr/>
                </a:tc>
                <a:tc>
                  <a:txBody>
                    <a:bodyPr/>
                    <a:lstStyle/>
                    <a:p>
                      <a:pPr marL="0" lvl="0" indent="0" algn="r">
                        <a:buNone/>
                      </a:pPr>
                      <a:r>
                        <a:t>2099</a:t>
                      </a:r>
                    </a:p>
                  </a:txBody>
                  <a:tcPr/>
                </a:tc>
                <a:tc>
                  <a:txBody>
                    <a:bodyPr/>
                    <a:lstStyle/>
                    <a:p>
                      <a:pPr marL="0" lvl="0" indent="0" algn="r">
                        <a:buNone/>
                      </a:pPr>
                      <a:r>
                        <a:t>93.0</a:t>
                      </a:r>
                    </a:p>
                  </a:txBody>
                  <a:tcPr/>
                </a:tc>
                <a:extLst>
                  <a:ext uri="{0D108BD9-81ED-4DB2-BD59-A6C34878D82A}">
                    <a16:rowId xmlns:a16="http://schemas.microsoft.com/office/drawing/2014/main" val="10001"/>
                  </a:ext>
                </a:extLst>
              </a:tr>
              <a:tr h="0">
                <a:tc>
                  <a:txBody>
                    <a:bodyPr/>
                    <a:lstStyle/>
                    <a:p>
                      <a:pPr marL="0" lvl="0" indent="0" algn="l">
                        <a:buNone/>
                      </a:pPr>
                      <a:r>
                        <a:t>[ 165.76 , 331.52 )</a:t>
                      </a:r>
                    </a:p>
                  </a:txBody>
                  <a:tcPr/>
                </a:tc>
                <a:tc>
                  <a:txBody>
                    <a:bodyPr/>
                    <a:lstStyle/>
                    <a:p>
                      <a:pPr marL="0" lvl="0" indent="0" algn="r">
                        <a:buNone/>
                      </a:pPr>
                      <a:r>
                        <a:t>248.64</a:t>
                      </a:r>
                    </a:p>
                  </a:txBody>
                  <a:tcPr/>
                </a:tc>
                <a:tc>
                  <a:txBody>
                    <a:bodyPr/>
                    <a:lstStyle/>
                    <a:p>
                      <a:pPr marL="0" lvl="0" indent="0" algn="r">
                        <a:buNone/>
                      </a:pPr>
                      <a:r>
                        <a:t>83</a:t>
                      </a:r>
                    </a:p>
                  </a:txBody>
                  <a:tcPr/>
                </a:tc>
                <a:tc>
                  <a:txBody>
                    <a:bodyPr/>
                    <a:lstStyle/>
                    <a:p>
                      <a:pPr marL="0" lvl="0" indent="0" algn="r">
                        <a:buNone/>
                      </a:pPr>
                      <a:r>
                        <a:rPr dirty="0"/>
                        <a:t>3.7</a:t>
                      </a:r>
                    </a:p>
                  </a:txBody>
                  <a:tcPr/>
                </a:tc>
                <a:tc>
                  <a:txBody>
                    <a:bodyPr/>
                    <a:lstStyle/>
                    <a:p>
                      <a:pPr marL="0" lvl="0" indent="0" algn="r">
                        <a:buNone/>
                      </a:pPr>
                      <a:r>
                        <a:t>2182</a:t>
                      </a:r>
                    </a:p>
                  </a:txBody>
                  <a:tcPr/>
                </a:tc>
                <a:tc>
                  <a:txBody>
                    <a:bodyPr/>
                    <a:lstStyle/>
                    <a:p>
                      <a:pPr marL="0" lvl="0" indent="0" algn="r">
                        <a:buNone/>
                      </a:pPr>
                      <a:r>
                        <a:t>96.7</a:t>
                      </a:r>
                    </a:p>
                  </a:txBody>
                  <a:tcPr/>
                </a:tc>
                <a:extLst>
                  <a:ext uri="{0D108BD9-81ED-4DB2-BD59-A6C34878D82A}">
                    <a16:rowId xmlns:a16="http://schemas.microsoft.com/office/drawing/2014/main" val="10002"/>
                  </a:ext>
                </a:extLst>
              </a:tr>
              <a:tr h="0">
                <a:tc>
                  <a:txBody>
                    <a:bodyPr/>
                    <a:lstStyle/>
                    <a:p>
                      <a:pPr marL="0" lvl="0" indent="0" algn="l">
                        <a:buNone/>
                      </a:pPr>
                      <a:r>
                        <a:t>[ 331.52 , 497.28 )</a:t>
                      </a:r>
                    </a:p>
                  </a:txBody>
                  <a:tcPr/>
                </a:tc>
                <a:tc>
                  <a:txBody>
                    <a:bodyPr/>
                    <a:lstStyle/>
                    <a:p>
                      <a:pPr marL="0" lvl="0" indent="0" algn="r">
                        <a:buNone/>
                      </a:pPr>
                      <a:r>
                        <a:t>414.40</a:t>
                      </a:r>
                    </a:p>
                  </a:txBody>
                  <a:tcPr/>
                </a:tc>
                <a:tc>
                  <a:txBody>
                    <a:bodyPr/>
                    <a:lstStyle/>
                    <a:p>
                      <a:pPr marL="0" lvl="0" indent="0" algn="r">
                        <a:buNone/>
                      </a:pPr>
                      <a:r>
                        <a:t>35</a:t>
                      </a:r>
                    </a:p>
                  </a:txBody>
                  <a:tcPr/>
                </a:tc>
                <a:tc>
                  <a:txBody>
                    <a:bodyPr/>
                    <a:lstStyle/>
                    <a:p>
                      <a:pPr marL="0" lvl="0" indent="0" algn="r">
                        <a:buNone/>
                      </a:pPr>
                      <a:r>
                        <a:t>1.6</a:t>
                      </a:r>
                    </a:p>
                  </a:txBody>
                  <a:tcPr/>
                </a:tc>
                <a:tc>
                  <a:txBody>
                    <a:bodyPr/>
                    <a:lstStyle/>
                    <a:p>
                      <a:pPr marL="0" lvl="0" indent="0" algn="r">
                        <a:buNone/>
                      </a:pPr>
                      <a:r>
                        <a:t>2217</a:t>
                      </a:r>
                    </a:p>
                  </a:txBody>
                  <a:tcPr/>
                </a:tc>
                <a:tc>
                  <a:txBody>
                    <a:bodyPr/>
                    <a:lstStyle/>
                    <a:p>
                      <a:pPr marL="0" lvl="0" indent="0" algn="r">
                        <a:buNone/>
                      </a:pPr>
                      <a:r>
                        <a:t>98.3</a:t>
                      </a:r>
                    </a:p>
                  </a:txBody>
                  <a:tcPr/>
                </a:tc>
                <a:extLst>
                  <a:ext uri="{0D108BD9-81ED-4DB2-BD59-A6C34878D82A}">
                    <a16:rowId xmlns:a16="http://schemas.microsoft.com/office/drawing/2014/main" val="10003"/>
                  </a:ext>
                </a:extLst>
              </a:tr>
              <a:tr h="0">
                <a:tc>
                  <a:txBody>
                    <a:bodyPr/>
                    <a:lstStyle/>
                    <a:p>
                      <a:pPr marL="0" lvl="0" indent="0" algn="l">
                        <a:buNone/>
                      </a:pPr>
                      <a:r>
                        <a:t>[ 497.28 , 663.04 )</a:t>
                      </a:r>
                    </a:p>
                  </a:txBody>
                  <a:tcPr/>
                </a:tc>
                <a:tc>
                  <a:txBody>
                    <a:bodyPr/>
                    <a:lstStyle/>
                    <a:p>
                      <a:pPr marL="0" lvl="0" indent="0" algn="r">
                        <a:buNone/>
                      </a:pPr>
                      <a:r>
                        <a:t>580.16</a:t>
                      </a:r>
                    </a:p>
                  </a:txBody>
                  <a:tcPr/>
                </a:tc>
                <a:tc>
                  <a:txBody>
                    <a:bodyPr/>
                    <a:lstStyle/>
                    <a:p>
                      <a:pPr marL="0" lvl="0" indent="0" algn="r">
                        <a:buNone/>
                      </a:pPr>
                      <a:r>
                        <a:t>17</a:t>
                      </a:r>
                    </a:p>
                  </a:txBody>
                  <a:tcPr/>
                </a:tc>
                <a:tc>
                  <a:txBody>
                    <a:bodyPr/>
                    <a:lstStyle/>
                    <a:p>
                      <a:pPr marL="0" lvl="0" indent="0" algn="r">
                        <a:buNone/>
                      </a:pPr>
                      <a:r>
                        <a:t>0.8</a:t>
                      </a:r>
                    </a:p>
                  </a:txBody>
                  <a:tcPr/>
                </a:tc>
                <a:tc>
                  <a:txBody>
                    <a:bodyPr/>
                    <a:lstStyle/>
                    <a:p>
                      <a:pPr marL="0" lvl="0" indent="0" algn="r">
                        <a:buNone/>
                      </a:pPr>
                      <a:r>
                        <a:t>2234</a:t>
                      </a:r>
                    </a:p>
                  </a:txBody>
                  <a:tcPr/>
                </a:tc>
                <a:tc>
                  <a:txBody>
                    <a:bodyPr/>
                    <a:lstStyle/>
                    <a:p>
                      <a:pPr marL="0" lvl="0" indent="0" algn="r">
                        <a:buNone/>
                      </a:pPr>
                      <a:r>
                        <a:t>99.0</a:t>
                      </a:r>
                    </a:p>
                  </a:txBody>
                  <a:tcPr/>
                </a:tc>
                <a:extLst>
                  <a:ext uri="{0D108BD9-81ED-4DB2-BD59-A6C34878D82A}">
                    <a16:rowId xmlns:a16="http://schemas.microsoft.com/office/drawing/2014/main" val="10004"/>
                  </a:ext>
                </a:extLst>
              </a:tr>
              <a:tr h="0">
                <a:tc>
                  <a:txBody>
                    <a:bodyPr/>
                    <a:lstStyle/>
                    <a:p>
                      <a:pPr marL="0" lvl="0" indent="0" algn="l">
                        <a:buNone/>
                      </a:pPr>
                      <a:r>
                        <a:t>[ 663.04 , 828.8 )</a:t>
                      </a:r>
                    </a:p>
                  </a:txBody>
                  <a:tcPr/>
                </a:tc>
                <a:tc>
                  <a:txBody>
                    <a:bodyPr/>
                    <a:lstStyle/>
                    <a:p>
                      <a:pPr marL="0" lvl="0" indent="0" algn="r">
                        <a:buNone/>
                      </a:pPr>
                      <a:r>
                        <a:t>745.92</a:t>
                      </a:r>
                    </a:p>
                  </a:txBody>
                  <a:tcPr/>
                </a:tc>
                <a:tc>
                  <a:txBody>
                    <a:bodyPr/>
                    <a:lstStyle/>
                    <a:p>
                      <a:pPr marL="0" lvl="0" indent="0" algn="r">
                        <a:buNone/>
                      </a:pPr>
                      <a:r>
                        <a:t>0</a:t>
                      </a:r>
                    </a:p>
                  </a:txBody>
                  <a:tcPr/>
                </a:tc>
                <a:tc>
                  <a:txBody>
                    <a:bodyPr/>
                    <a:lstStyle/>
                    <a:p>
                      <a:pPr marL="0" lvl="0" indent="0" algn="r">
                        <a:buNone/>
                      </a:pPr>
                      <a:r>
                        <a:t>0.0</a:t>
                      </a:r>
                    </a:p>
                  </a:txBody>
                  <a:tcPr/>
                </a:tc>
                <a:tc>
                  <a:txBody>
                    <a:bodyPr/>
                    <a:lstStyle/>
                    <a:p>
                      <a:pPr marL="0" lvl="0" indent="0" algn="r">
                        <a:buNone/>
                      </a:pPr>
                      <a:r>
                        <a:t>2234</a:t>
                      </a:r>
                    </a:p>
                  </a:txBody>
                  <a:tcPr/>
                </a:tc>
                <a:tc>
                  <a:txBody>
                    <a:bodyPr/>
                    <a:lstStyle/>
                    <a:p>
                      <a:pPr marL="0" lvl="0" indent="0" algn="r">
                        <a:buNone/>
                      </a:pPr>
                      <a:r>
                        <a:t>99.0</a:t>
                      </a:r>
                    </a:p>
                  </a:txBody>
                  <a:tcPr/>
                </a:tc>
                <a:extLst>
                  <a:ext uri="{0D108BD9-81ED-4DB2-BD59-A6C34878D82A}">
                    <a16:rowId xmlns:a16="http://schemas.microsoft.com/office/drawing/2014/main" val="10005"/>
                  </a:ext>
                </a:extLst>
              </a:tr>
              <a:tr h="0">
                <a:tc>
                  <a:txBody>
                    <a:bodyPr/>
                    <a:lstStyle/>
                    <a:p>
                      <a:pPr marL="0" lvl="0" indent="0" algn="l">
                        <a:buNone/>
                      </a:pPr>
                      <a:r>
                        <a:t>[ 828.8 , 994.56 )</a:t>
                      </a:r>
                    </a:p>
                  </a:txBody>
                  <a:tcPr/>
                </a:tc>
                <a:tc>
                  <a:txBody>
                    <a:bodyPr/>
                    <a:lstStyle/>
                    <a:p>
                      <a:pPr marL="0" lvl="0" indent="0" algn="r">
                        <a:buNone/>
                      </a:pPr>
                      <a:r>
                        <a:t>911.68</a:t>
                      </a:r>
                    </a:p>
                  </a:txBody>
                  <a:tcPr/>
                </a:tc>
                <a:tc>
                  <a:txBody>
                    <a:bodyPr/>
                    <a:lstStyle/>
                    <a:p>
                      <a:pPr marL="0" lvl="0" indent="0" algn="r">
                        <a:buNone/>
                      </a:pPr>
                      <a:r>
                        <a:t>7</a:t>
                      </a:r>
                    </a:p>
                  </a:txBody>
                  <a:tcPr/>
                </a:tc>
                <a:tc>
                  <a:txBody>
                    <a:bodyPr/>
                    <a:lstStyle/>
                    <a:p>
                      <a:pPr marL="0" lvl="0" indent="0" algn="r">
                        <a:buNone/>
                      </a:pPr>
                      <a:r>
                        <a:t>0.3</a:t>
                      </a:r>
                    </a:p>
                  </a:txBody>
                  <a:tcPr/>
                </a:tc>
                <a:tc>
                  <a:txBody>
                    <a:bodyPr/>
                    <a:lstStyle/>
                    <a:p>
                      <a:pPr marL="0" lvl="0" indent="0" algn="r">
                        <a:buNone/>
                      </a:pPr>
                      <a:r>
                        <a:t>2241</a:t>
                      </a:r>
                    </a:p>
                  </a:txBody>
                  <a:tcPr/>
                </a:tc>
                <a:tc>
                  <a:txBody>
                    <a:bodyPr/>
                    <a:lstStyle/>
                    <a:p>
                      <a:pPr marL="0" lvl="0" indent="0" algn="r">
                        <a:buNone/>
                      </a:pPr>
                      <a:r>
                        <a:t>99.3</a:t>
                      </a:r>
                    </a:p>
                  </a:txBody>
                  <a:tcPr/>
                </a:tc>
                <a:extLst>
                  <a:ext uri="{0D108BD9-81ED-4DB2-BD59-A6C34878D82A}">
                    <a16:rowId xmlns:a16="http://schemas.microsoft.com/office/drawing/2014/main" val="10006"/>
                  </a:ext>
                </a:extLst>
              </a:tr>
              <a:tr h="0">
                <a:tc>
                  <a:txBody>
                    <a:bodyPr/>
                    <a:lstStyle/>
                    <a:p>
                      <a:pPr marL="0" lvl="0" indent="0" algn="l">
                        <a:buNone/>
                      </a:pPr>
                      <a:r>
                        <a:t>[ 994.56 , 1160.32 )</a:t>
                      </a:r>
                    </a:p>
                  </a:txBody>
                  <a:tcPr/>
                </a:tc>
                <a:tc>
                  <a:txBody>
                    <a:bodyPr/>
                    <a:lstStyle/>
                    <a:p>
                      <a:pPr marL="0" lvl="0" indent="0" algn="r">
                        <a:buNone/>
                      </a:pPr>
                      <a:r>
                        <a:t>1077.44</a:t>
                      </a:r>
                    </a:p>
                  </a:txBody>
                  <a:tcPr/>
                </a:tc>
                <a:tc>
                  <a:txBody>
                    <a:bodyPr/>
                    <a:lstStyle/>
                    <a:p>
                      <a:pPr marL="0" lvl="0" indent="0" algn="r">
                        <a:buNone/>
                      </a:pPr>
                      <a:r>
                        <a:t>12</a:t>
                      </a:r>
                    </a:p>
                  </a:txBody>
                  <a:tcPr/>
                </a:tc>
                <a:tc>
                  <a:txBody>
                    <a:bodyPr/>
                    <a:lstStyle/>
                    <a:p>
                      <a:pPr marL="0" lvl="0" indent="0" algn="r">
                        <a:buNone/>
                      </a:pPr>
                      <a:r>
                        <a:t>0.5</a:t>
                      </a:r>
                    </a:p>
                  </a:txBody>
                  <a:tcPr/>
                </a:tc>
                <a:tc>
                  <a:txBody>
                    <a:bodyPr/>
                    <a:lstStyle/>
                    <a:p>
                      <a:pPr marL="0" lvl="0" indent="0" algn="r">
                        <a:buNone/>
                      </a:pPr>
                      <a:r>
                        <a:t>2253</a:t>
                      </a:r>
                    </a:p>
                  </a:txBody>
                  <a:tcPr/>
                </a:tc>
                <a:tc>
                  <a:txBody>
                    <a:bodyPr/>
                    <a:lstStyle/>
                    <a:p>
                      <a:pPr marL="0" lvl="0" indent="0" algn="r">
                        <a:buNone/>
                      </a:pPr>
                      <a:r>
                        <a:t>99.9</a:t>
                      </a:r>
                    </a:p>
                  </a:txBody>
                  <a:tcPr/>
                </a:tc>
                <a:extLst>
                  <a:ext uri="{0D108BD9-81ED-4DB2-BD59-A6C34878D82A}">
                    <a16:rowId xmlns:a16="http://schemas.microsoft.com/office/drawing/2014/main" val="10007"/>
                  </a:ext>
                </a:extLst>
              </a:tr>
              <a:tr h="0">
                <a:tc>
                  <a:txBody>
                    <a:bodyPr/>
                    <a:lstStyle/>
                    <a:p>
                      <a:pPr marL="0" lvl="0" indent="0" algn="l">
                        <a:buNone/>
                      </a:pPr>
                      <a:r>
                        <a:t>[ 1160.32 , 1326.08 )</a:t>
                      </a:r>
                    </a:p>
                  </a:txBody>
                  <a:tcPr/>
                </a:tc>
                <a:tc>
                  <a:txBody>
                    <a:bodyPr/>
                    <a:lstStyle/>
                    <a:p>
                      <a:pPr marL="0" lvl="0" indent="0" algn="r">
                        <a:buNone/>
                      </a:pPr>
                      <a:r>
                        <a:t>1243.20</a:t>
                      </a:r>
                    </a:p>
                  </a:txBody>
                  <a:tcPr/>
                </a:tc>
                <a:tc>
                  <a:txBody>
                    <a:bodyPr/>
                    <a:lstStyle/>
                    <a:p>
                      <a:pPr marL="0" lvl="0" indent="0" algn="r">
                        <a:buNone/>
                      </a:pPr>
                      <a:r>
                        <a:t>0</a:t>
                      </a:r>
                    </a:p>
                  </a:txBody>
                  <a:tcPr/>
                </a:tc>
                <a:tc>
                  <a:txBody>
                    <a:bodyPr/>
                    <a:lstStyle/>
                    <a:p>
                      <a:pPr marL="0" lvl="0" indent="0" algn="r">
                        <a:buNone/>
                      </a:pPr>
                      <a:r>
                        <a:t>0.0</a:t>
                      </a:r>
                    </a:p>
                  </a:txBody>
                  <a:tcPr/>
                </a:tc>
                <a:tc>
                  <a:txBody>
                    <a:bodyPr/>
                    <a:lstStyle/>
                    <a:p>
                      <a:pPr marL="0" lvl="0" indent="0" algn="r">
                        <a:buNone/>
                      </a:pPr>
                      <a:r>
                        <a:t>2253</a:t>
                      </a:r>
                    </a:p>
                  </a:txBody>
                  <a:tcPr/>
                </a:tc>
                <a:tc>
                  <a:txBody>
                    <a:bodyPr/>
                    <a:lstStyle/>
                    <a:p>
                      <a:pPr marL="0" lvl="0" indent="0" algn="r">
                        <a:buNone/>
                      </a:pPr>
                      <a:r>
                        <a:t>99.9</a:t>
                      </a:r>
                    </a:p>
                  </a:txBody>
                  <a:tcPr/>
                </a:tc>
                <a:extLst>
                  <a:ext uri="{0D108BD9-81ED-4DB2-BD59-A6C34878D82A}">
                    <a16:rowId xmlns:a16="http://schemas.microsoft.com/office/drawing/2014/main" val="10008"/>
                  </a:ext>
                </a:extLst>
              </a:tr>
              <a:tr h="0">
                <a:tc>
                  <a:txBody>
                    <a:bodyPr/>
                    <a:lstStyle/>
                    <a:p>
                      <a:pPr marL="0" lvl="0" indent="0" algn="l">
                        <a:buNone/>
                      </a:pPr>
                      <a:r>
                        <a:t>[ 1326.08 , 1491.84 )</a:t>
                      </a:r>
                    </a:p>
                  </a:txBody>
                  <a:tcPr/>
                </a:tc>
                <a:tc>
                  <a:txBody>
                    <a:bodyPr/>
                    <a:lstStyle/>
                    <a:p>
                      <a:pPr marL="0" lvl="0" indent="0" algn="r">
                        <a:buNone/>
                      </a:pPr>
                      <a:r>
                        <a:t>1408.96</a:t>
                      </a:r>
                    </a:p>
                  </a:txBody>
                  <a:tcPr/>
                </a:tc>
                <a:tc>
                  <a:txBody>
                    <a:bodyPr/>
                    <a:lstStyle/>
                    <a:p>
                      <a:pPr marL="0" lvl="0" indent="0" algn="r">
                        <a:buNone/>
                      </a:pPr>
                      <a:r>
                        <a:t>0</a:t>
                      </a:r>
                    </a:p>
                  </a:txBody>
                  <a:tcPr/>
                </a:tc>
                <a:tc>
                  <a:txBody>
                    <a:bodyPr/>
                    <a:lstStyle/>
                    <a:p>
                      <a:pPr marL="0" lvl="0" indent="0" algn="r">
                        <a:buNone/>
                      </a:pPr>
                      <a:r>
                        <a:t>0.0</a:t>
                      </a:r>
                    </a:p>
                  </a:txBody>
                  <a:tcPr/>
                </a:tc>
                <a:tc>
                  <a:txBody>
                    <a:bodyPr/>
                    <a:lstStyle/>
                    <a:p>
                      <a:pPr marL="0" lvl="0" indent="0" algn="r">
                        <a:buNone/>
                      </a:pPr>
                      <a:r>
                        <a:t>2253</a:t>
                      </a:r>
                    </a:p>
                  </a:txBody>
                  <a:tcPr/>
                </a:tc>
                <a:tc>
                  <a:txBody>
                    <a:bodyPr/>
                    <a:lstStyle/>
                    <a:p>
                      <a:pPr marL="0" lvl="0" indent="0" algn="r">
                        <a:buNone/>
                      </a:pPr>
                      <a:r>
                        <a:t>99.9</a:t>
                      </a:r>
                    </a:p>
                  </a:txBody>
                  <a:tcPr/>
                </a:tc>
                <a:extLst>
                  <a:ext uri="{0D108BD9-81ED-4DB2-BD59-A6C34878D82A}">
                    <a16:rowId xmlns:a16="http://schemas.microsoft.com/office/drawing/2014/main" val="10009"/>
                  </a:ext>
                </a:extLst>
              </a:tr>
              <a:tr h="0">
                <a:tc>
                  <a:txBody>
                    <a:bodyPr/>
                    <a:lstStyle/>
                    <a:p>
                      <a:pPr marL="0" lvl="0" indent="0" algn="l">
                        <a:buNone/>
                      </a:pPr>
                      <a:r>
                        <a:t>[ 1491.84 , 1657.6 )</a:t>
                      </a:r>
                    </a:p>
                  </a:txBody>
                  <a:tcPr/>
                </a:tc>
                <a:tc>
                  <a:txBody>
                    <a:bodyPr/>
                    <a:lstStyle/>
                    <a:p>
                      <a:pPr marL="0" lvl="0" indent="0" algn="r">
                        <a:buNone/>
                      </a:pPr>
                      <a:r>
                        <a:t>1574.72</a:t>
                      </a:r>
                    </a:p>
                  </a:txBody>
                  <a:tcPr/>
                </a:tc>
                <a:tc>
                  <a:txBody>
                    <a:bodyPr/>
                    <a:lstStyle/>
                    <a:p>
                      <a:pPr marL="0" lvl="0" indent="0" algn="r">
                        <a:buNone/>
                      </a:pPr>
                      <a:r>
                        <a:t>0</a:t>
                      </a:r>
                    </a:p>
                  </a:txBody>
                  <a:tcPr/>
                </a:tc>
                <a:tc>
                  <a:txBody>
                    <a:bodyPr/>
                    <a:lstStyle/>
                    <a:p>
                      <a:pPr marL="0" lvl="0" indent="0" algn="r">
                        <a:buNone/>
                      </a:pPr>
                      <a:r>
                        <a:t>0.0</a:t>
                      </a:r>
                    </a:p>
                  </a:txBody>
                  <a:tcPr/>
                </a:tc>
                <a:tc>
                  <a:txBody>
                    <a:bodyPr/>
                    <a:lstStyle/>
                    <a:p>
                      <a:pPr marL="0" lvl="0" indent="0" algn="r">
                        <a:buNone/>
                      </a:pPr>
                      <a:r>
                        <a:t>2253</a:t>
                      </a:r>
                    </a:p>
                  </a:txBody>
                  <a:tcPr/>
                </a:tc>
                <a:tc>
                  <a:txBody>
                    <a:bodyPr/>
                    <a:lstStyle/>
                    <a:p>
                      <a:pPr marL="0" lvl="0" indent="0" algn="r">
                        <a:buNone/>
                      </a:pPr>
                      <a:r>
                        <a:t>99.9</a:t>
                      </a:r>
                    </a:p>
                  </a:txBody>
                  <a:tcPr/>
                </a:tc>
                <a:extLst>
                  <a:ext uri="{0D108BD9-81ED-4DB2-BD59-A6C34878D82A}">
                    <a16:rowId xmlns:a16="http://schemas.microsoft.com/office/drawing/2014/main" val="10010"/>
                  </a:ext>
                </a:extLst>
              </a:tr>
              <a:tr h="0">
                <a:tc>
                  <a:txBody>
                    <a:bodyPr/>
                    <a:lstStyle/>
                    <a:p>
                      <a:pPr marL="0" lvl="0" indent="0" algn="l">
                        <a:buNone/>
                      </a:pPr>
                      <a:r>
                        <a:t>[ 1657.6 , 1823.36 )</a:t>
                      </a:r>
                    </a:p>
                  </a:txBody>
                  <a:tcPr/>
                </a:tc>
                <a:tc>
                  <a:txBody>
                    <a:bodyPr/>
                    <a:lstStyle/>
                    <a:p>
                      <a:pPr marL="0" lvl="0" indent="0" algn="r">
                        <a:buNone/>
                      </a:pPr>
                      <a:r>
                        <a:t>1740.48</a:t>
                      </a:r>
                    </a:p>
                  </a:txBody>
                  <a:tcPr/>
                </a:tc>
                <a:tc>
                  <a:txBody>
                    <a:bodyPr/>
                    <a:lstStyle/>
                    <a:p>
                      <a:pPr marL="0" lvl="0" indent="0" algn="r">
                        <a:buNone/>
                      </a:pPr>
                      <a:r>
                        <a:t>2</a:t>
                      </a:r>
                    </a:p>
                  </a:txBody>
                  <a:tcPr/>
                </a:tc>
                <a:tc>
                  <a:txBody>
                    <a:bodyPr/>
                    <a:lstStyle/>
                    <a:p>
                      <a:pPr marL="0" lvl="0" indent="0" algn="r">
                        <a:buNone/>
                      </a:pPr>
                      <a:r>
                        <a:t>0.1</a:t>
                      </a:r>
                    </a:p>
                  </a:txBody>
                  <a:tcPr/>
                </a:tc>
                <a:tc>
                  <a:txBody>
                    <a:bodyPr/>
                    <a:lstStyle/>
                    <a:p>
                      <a:pPr marL="0" lvl="0" indent="0" algn="r">
                        <a:buNone/>
                      </a:pPr>
                      <a:r>
                        <a:t>2255</a:t>
                      </a:r>
                    </a:p>
                  </a:txBody>
                  <a:tcPr/>
                </a:tc>
                <a:tc>
                  <a:txBody>
                    <a:bodyPr/>
                    <a:lstStyle/>
                    <a:p>
                      <a:pPr marL="0" lvl="0" indent="0" algn="r">
                        <a:buNone/>
                      </a:pPr>
                      <a:r>
                        <a:t>100.0</a:t>
                      </a:r>
                    </a:p>
                  </a:txBody>
                  <a:tcPr/>
                </a:tc>
                <a:extLst>
                  <a:ext uri="{0D108BD9-81ED-4DB2-BD59-A6C34878D82A}">
                    <a16:rowId xmlns:a16="http://schemas.microsoft.com/office/drawing/2014/main" val="10011"/>
                  </a:ext>
                </a:extLst>
              </a:tr>
              <a:tr h="0">
                <a:tc>
                  <a:txBody>
                    <a:bodyPr/>
                    <a:lstStyle/>
                    <a:p>
                      <a:pPr marL="0" lvl="0" indent="0" algn="l">
                        <a:buNone/>
                      </a:pPr>
                      <a:r>
                        <a:t>[ 1823.36 , 1989.12 )</a:t>
                      </a:r>
                    </a:p>
                  </a:txBody>
                  <a:tcPr/>
                </a:tc>
                <a:tc>
                  <a:txBody>
                    <a:bodyPr/>
                    <a:lstStyle/>
                    <a:p>
                      <a:pPr marL="0" lvl="0" indent="0" algn="r">
                        <a:buNone/>
                      </a:pPr>
                      <a:r>
                        <a:t>1906.24</a:t>
                      </a:r>
                    </a:p>
                  </a:txBody>
                  <a:tcPr/>
                </a:tc>
                <a:tc>
                  <a:txBody>
                    <a:bodyPr/>
                    <a:lstStyle/>
                    <a:p>
                      <a:pPr marL="0" lvl="0" indent="0" algn="r">
                        <a:buNone/>
                      </a:pPr>
                      <a:r>
                        <a:t>1</a:t>
                      </a:r>
                    </a:p>
                  </a:txBody>
                  <a:tcPr/>
                </a:tc>
                <a:tc>
                  <a:txBody>
                    <a:bodyPr/>
                    <a:lstStyle/>
                    <a:p>
                      <a:pPr marL="0" lvl="0" indent="0" algn="r">
                        <a:buNone/>
                      </a:pPr>
                      <a:r>
                        <a:t>0.0</a:t>
                      </a:r>
                    </a:p>
                  </a:txBody>
                  <a:tcPr/>
                </a:tc>
                <a:tc>
                  <a:txBody>
                    <a:bodyPr/>
                    <a:lstStyle/>
                    <a:p>
                      <a:pPr marL="0" lvl="0" indent="0" algn="r">
                        <a:buNone/>
                      </a:pPr>
                      <a:r>
                        <a:t>2256</a:t>
                      </a:r>
                    </a:p>
                  </a:txBody>
                  <a:tcPr/>
                </a:tc>
                <a:tc>
                  <a:txBody>
                    <a:bodyPr/>
                    <a:lstStyle/>
                    <a:p>
                      <a:pPr marL="0" lvl="0" indent="0" algn="r">
                        <a:buNone/>
                      </a:pPr>
                      <a:r>
                        <a:rPr dirty="0"/>
                        <a:t>100.0</a:t>
                      </a:r>
                    </a:p>
                  </a:txBody>
                  <a:tcPr/>
                </a:tc>
                <a:extLst>
                  <a:ext uri="{0D108BD9-81ED-4DB2-BD59-A6C34878D82A}">
                    <a16:rowId xmlns:a16="http://schemas.microsoft.com/office/drawing/2014/main" val="10012"/>
                  </a:ext>
                </a:extLst>
              </a:tr>
            </a:tbl>
          </a:graphicData>
        </a:graphic>
      </p:graphicFrame>
      <p:sp>
        <p:nvSpPr>
          <p:cNvPr id="3" name="TextBox 3"/>
          <p:cNvSpPr txBox="1"/>
          <p:nvPr/>
        </p:nvSpPr>
        <p:spPr>
          <a:xfrm>
            <a:off x="1981200" y="5613400"/>
            <a:ext cx="8229600" cy="508000"/>
          </a:xfrm>
          <a:prstGeom prst="rect">
            <a:avLst/>
          </a:prstGeom>
          <a:noFill/>
        </p:spPr>
        <p:txBody>
          <a:bodyPr/>
          <a:lstStyle/>
          <a:p>
            <a:pPr algn="ctr"/>
            <a:r>
              <a:t>Tabla de Frecuencia de las Ventas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a:latin typeface="Courier"/>
              </a:rPr>
              <a:t>append( )</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library</a:t>
            </a:r>
            <a:r>
              <a:rPr sz="1800">
                <a:latin typeface="Courier"/>
              </a:rPr>
              <a:t>(xlsx)</a:t>
            </a:r>
            <a:br/>
            <a:r>
              <a:rPr sz="1800">
                <a:latin typeface="Courier"/>
              </a:rPr>
              <a:t>h3 =</a:t>
            </a:r>
            <a:r>
              <a:rPr sz="1800">
                <a:solidFill>
                  <a:srgbClr val="4070A0"/>
                </a:solidFill>
                <a:latin typeface="Courier"/>
              </a:rPr>
              <a:t> </a:t>
            </a:r>
            <a:r>
              <a:rPr sz="1800" b="1">
                <a:solidFill>
                  <a:srgbClr val="007020"/>
                </a:solidFill>
                <a:latin typeface="Courier"/>
              </a:rPr>
              <a:t>as.data.frame</a:t>
            </a:r>
            <a:r>
              <a:rPr sz="1800">
                <a:latin typeface="Courier"/>
              </a:rPr>
              <a:t>(h3)</a:t>
            </a:r>
            <a:br/>
            <a:r>
              <a:rPr sz="1800" b="1">
                <a:solidFill>
                  <a:srgbClr val="007020"/>
                </a:solidFill>
                <a:latin typeface="Courier"/>
              </a:rPr>
              <a:t>write.xlsx</a:t>
            </a:r>
            <a:r>
              <a:rPr sz="1800">
                <a:latin typeface="Courier"/>
              </a:rPr>
              <a:t>(h3, </a:t>
            </a:r>
            <a:r>
              <a:rPr sz="1800">
                <a:solidFill>
                  <a:srgbClr val="4070A0"/>
                </a:solidFill>
                <a:latin typeface="Courier"/>
              </a:rPr>
              <a:t>"tablas.xlsx"</a:t>
            </a:r>
            <a:r>
              <a:rPr sz="1800">
                <a:latin typeface="Courier"/>
              </a:rPr>
              <a:t>, </a:t>
            </a:r>
            <a:r>
              <a:rPr sz="1800">
                <a:solidFill>
                  <a:srgbClr val="902000"/>
                </a:solidFill>
                <a:latin typeface="Courier"/>
              </a:rPr>
              <a:t>sheetName =</a:t>
            </a:r>
            <a:r>
              <a:rPr sz="1800">
                <a:latin typeface="Courier"/>
              </a:rPr>
              <a:t> </a:t>
            </a:r>
            <a:r>
              <a:rPr sz="1800">
                <a:solidFill>
                  <a:srgbClr val="4070A0"/>
                </a:solidFill>
                <a:latin typeface="Courier"/>
              </a:rPr>
              <a:t>"frec_ventas"</a:t>
            </a:r>
            <a:r>
              <a:rPr sz="1800">
                <a:latin typeface="Courier"/>
              </a:rPr>
              <a:t>, </a:t>
            </a:r>
            <a:r>
              <a:rPr sz="1800">
                <a:solidFill>
                  <a:srgbClr val="902000"/>
                </a:solidFill>
                <a:latin typeface="Courier"/>
              </a:rPr>
              <a:t>row.names =</a:t>
            </a:r>
            <a:r>
              <a:rPr sz="1800">
                <a:latin typeface="Courier"/>
              </a:rPr>
              <a:t> </a:t>
            </a:r>
            <a:r>
              <a:rPr sz="1800">
                <a:solidFill>
                  <a:srgbClr val="007020"/>
                </a:solidFill>
                <a:latin typeface="Courier"/>
              </a:rPr>
              <a:t>FALSE</a:t>
            </a:r>
            <a:r>
              <a:rPr sz="1800">
                <a:latin typeface="Courier"/>
              </a:rPr>
              <a:t>,</a:t>
            </a:r>
            <a:r>
              <a:rPr sz="1800">
                <a:solidFill>
                  <a:srgbClr val="902000"/>
                </a:solidFill>
                <a:latin typeface="Courier"/>
              </a:rPr>
              <a:t>append=</a:t>
            </a:r>
            <a:r>
              <a:rPr sz="1800">
                <a:solidFill>
                  <a:srgbClr val="007020"/>
                </a:solidFill>
                <a:latin typeface="Courier"/>
              </a:rPr>
              <a:t>TRUE</a:t>
            </a:r>
            <a:r>
              <a:rPr sz="1800">
                <a:latin typeface="Courier"/>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Variables</a:t>
            </a:r>
          </a:p>
        </p:txBody>
      </p:sp>
      <p:sp>
        <p:nvSpPr>
          <p:cNvPr id="3" name="Content Placeholder 2"/>
          <p:cNvSpPr>
            <a:spLocks noGrp="1"/>
          </p:cNvSpPr>
          <p:nvPr>
            <p:ph idx="1"/>
          </p:nvPr>
        </p:nvSpPr>
        <p:spPr/>
        <p:txBody>
          <a:bodyPr/>
          <a:lstStyle/>
          <a:p>
            <a:pPr lvl="1"/>
            <a:r>
              <a:t>Característica, medida o valor que nos interese de un grupo de elementos.</a:t>
            </a:r>
          </a:p>
          <a:p>
            <a:pPr lvl="1"/>
            <a:r>
              <a:t>Cualitativas</a:t>
            </a:r>
          </a:p>
          <a:p>
            <a:pPr lvl="1"/>
            <a:r>
              <a:t>Cuantitativas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Tablas de Contingencia</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library</a:t>
            </a:r>
            <a:r>
              <a:rPr sz="1800">
                <a:latin typeface="Courier"/>
              </a:rPr>
              <a:t>(tidyr)</a:t>
            </a:r>
            <a:br/>
            <a:r>
              <a:rPr sz="1800">
                <a:latin typeface="Courier"/>
              </a:rPr>
              <a:t>rank2018 =</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"Ranking2018Guayas.csv"</a:t>
            </a:r>
            <a:r>
              <a:rPr sz="1800">
                <a:latin typeface="Courier"/>
              </a:rPr>
              <a:t>,</a:t>
            </a:r>
            <a:r>
              <a:rPr sz="1800">
                <a:solidFill>
                  <a:srgbClr val="902000"/>
                </a:solidFill>
                <a:latin typeface="Courier"/>
              </a:rPr>
              <a:t>header=</a:t>
            </a:r>
            <a:r>
              <a:rPr sz="1800">
                <a:solidFill>
                  <a:srgbClr val="007020"/>
                </a:solidFill>
                <a:latin typeface="Courier"/>
              </a:rPr>
              <a:t>TRUE</a:t>
            </a:r>
            <a:r>
              <a:rPr sz="1800">
                <a:latin typeface="Courier"/>
              </a:rPr>
              <a:t>, </a:t>
            </a:r>
            <a:r>
              <a:rPr sz="1800">
                <a:solidFill>
                  <a:srgbClr val="902000"/>
                </a:solidFill>
                <a:latin typeface="Courier"/>
              </a:rPr>
              <a:t>sep=</a:t>
            </a:r>
            <a:r>
              <a:rPr sz="1800">
                <a:solidFill>
                  <a:srgbClr val="4070A0"/>
                </a:solidFill>
                <a:latin typeface="Courier"/>
              </a:rPr>
              <a:t>";"</a:t>
            </a:r>
            <a:r>
              <a:rPr sz="1800">
                <a:latin typeface="Courier"/>
              </a:rPr>
              <a:t>)</a:t>
            </a:r>
            <a:br/>
            <a:br/>
            <a:r>
              <a:rPr sz="1800">
                <a:latin typeface="Courier"/>
              </a:rPr>
              <a:t>ciudad.tama =</a:t>
            </a:r>
            <a:r>
              <a:rPr sz="1800">
                <a:solidFill>
                  <a:srgbClr val="4070A0"/>
                </a:solidFill>
                <a:latin typeface="Courier"/>
              </a:rPr>
              <a:t> </a:t>
            </a:r>
            <a:r>
              <a:rPr sz="1800">
                <a:latin typeface="Courier"/>
              </a:rPr>
              <a:t>rank2018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group_by</a:t>
            </a:r>
            <a:r>
              <a:rPr sz="1800">
                <a:latin typeface="Courier"/>
              </a:rPr>
              <a:t>(CIUDAD, TAMAÑO)</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n=</a:t>
            </a:r>
            <a:r>
              <a:rPr sz="1800" b="1">
                <a:solidFill>
                  <a:srgbClr val="007020"/>
                </a:solidFill>
                <a:latin typeface="Courier"/>
              </a:rPr>
              <a:t>n</a:t>
            </a:r>
            <a:r>
              <a:rPr sz="1800">
                <a:latin typeface="Courier"/>
              </a:rPr>
              <a:t>())</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spread</a:t>
            </a:r>
            <a:r>
              <a:rPr sz="1800">
                <a:latin typeface="Courier"/>
              </a:rPr>
              <a:t>(TAMAÑO, 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replace</a:t>
            </a:r>
            <a:r>
              <a:rPr sz="1800">
                <a:latin typeface="Courier"/>
              </a:rPr>
              <a:t>(., </a:t>
            </a:r>
            <a:r>
              <a:rPr sz="1800" b="1">
                <a:solidFill>
                  <a:srgbClr val="007020"/>
                </a:solidFill>
                <a:latin typeface="Courier"/>
              </a:rPr>
              <a:t>is.na</a:t>
            </a:r>
            <a:r>
              <a:rPr sz="1800">
                <a:latin typeface="Courier"/>
              </a:rPr>
              <a:t>(.), </a:t>
            </a:r>
            <a:r>
              <a:rPr sz="1800">
                <a:solidFill>
                  <a:srgbClr val="40A070"/>
                </a:solidFill>
                <a:latin typeface="Courier"/>
              </a:rPr>
              <a:t>0</a:t>
            </a:r>
            <a:r>
              <a:rPr sz="1800">
                <a:latin typeface="Courier"/>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Tablas de Contingencia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44748191"/>
              </p:ext>
            </p:extLst>
          </p:nvPr>
        </p:nvGraphicFramePr>
        <p:xfrm>
          <a:off x="620830" y="0"/>
          <a:ext cx="10400096" cy="16327887"/>
        </p:xfrm>
        <a:graphic>
          <a:graphicData uri="http://schemas.openxmlformats.org/drawingml/2006/table">
            <a:tbl>
              <a:tblPr firstRow="1" bandRow="1">
                <a:tableStyleId>{5C22544A-7EE6-4342-B048-85BDC9FD1C3A}</a:tableStyleId>
              </a:tblPr>
              <a:tblGrid>
                <a:gridCol w="4018542">
                  <a:extLst>
                    <a:ext uri="{9D8B030D-6E8A-4147-A177-3AD203B41FA5}">
                      <a16:colId xmlns:a16="http://schemas.microsoft.com/office/drawing/2014/main" val="20000"/>
                    </a:ext>
                  </a:extLst>
                </a:gridCol>
                <a:gridCol w="1345096">
                  <a:extLst>
                    <a:ext uri="{9D8B030D-6E8A-4147-A177-3AD203B41FA5}">
                      <a16:colId xmlns:a16="http://schemas.microsoft.com/office/drawing/2014/main" val="20001"/>
                    </a:ext>
                  </a:extLst>
                </a:gridCol>
                <a:gridCol w="1426436">
                  <a:extLst>
                    <a:ext uri="{9D8B030D-6E8A-4147-A177-3AD203B41FA5}">
                      <a16:colId xmlns:a16="http://schemas.microsoft.com/office/drawing/2014/main" val="20002"/>
                    </a:ext>
                  </a:extLst>
                </a:gridCol>
                <a:gridCol w="2192197">
                  <a:extLst>
                    <a:ext uri="{9D8B030D-6E8A-4147-A177-3AD203B41FA5}">
                      <a16:colId xmlns:a16="http://schemas.microsoft.com/office/drawing/2014/main" val="20003"/>
                    </a:ext>
                  </a:extLst>
                </a:gridCol>
                <a:gridCol w="1417825">
                  <a:extLst>
                    <a:ext uri="{9D8B030D-6E8A-4147-A177-3AD203B41FA5}">
                      <a16:colId xmlns:a16="http://schemas.microsoft.com/office/drawing/2014/main" val="20004"/>
                    </a:ext>
                  </a:extLst>
                </a:gridCol>
              </a:tblGrid>
              <a:tr h="565829">
                <a:tc>
                  <a:txBody>
                    <a:bodyPr/>
                    <a:lstStyle/>
                    <a:p>
                      <a:pPr marL="0" lvl="0" indent="0" algn="l">
                        <a:buNone/>
                      </a:pPr>
                      <a:r>
                        <a:rPr dirty="0"/>
                        <a:t>CIUDAD</a:t>
                      </a:r>
                    </a:p>
                  </a:txBody>
                  <a:tcPr/>
                </a:tc>
                <a:tc>
                  <a:txBody>
                    <a:bodyPr/>
                    <a:lstStyle/>
                    <a:p>
                      <a:pPr marL="0" lvl="0" indent="0" algn="r">
                        <a:buNone/>
                      </a:pPr>
                      <a:r>
                        <a:t>GRANDE</a:t>
                      </a:r>
                    </a:p>
                  </a:txBody>
                  <a:tcPr/>
                </a:tc>
                <a:tc>
                  <a:txBody>
                    <a:bodyPr/>
                    <a:lstStyle/>
                    <a:p>
                      <a:pPr marL="0" lvl="0" indent="0" algn="r">
                        <a:buNone/>
                      </a:pPr>
                      <a:r>
                        <a:t>MEDIANA</a:t>
                      </a:r>
                    </a:p>
                  </a:txBody>
                  <a:tcPr/>
                </a:tc>
                <a:tc>
                  <a:txBody>
                    <a:bodyPr/>
                    <a:lstStyle/>
                    <a:p>
                      <a:pPr marL="0" lvl="0" indent="0" algn="r">
                        <a:buNone/>
                      </a:pPr>
                      <a:r>
                        <a:t>MICROEMPRESA</a:t>
                      </a:r>
                    </a:p>
                  </a:txBody>
                  <a:tcPr/>
                </a:tc>
                <a:tc>
                  <a:txBody>
                    <a:bodyPr/>
                    <a:lstStyle/>
                    <a:p>
                      <a:pPr marL="0" lvl="0" indent="0" algn="r">
                        <a:buNone/>
                      </a:pPr>
                      <a:r>
                        <a:t>PEQUEÑA</a:t>
                      </a:r>
                    </a:p>
                  </a:txBody>
                  <a:tcPr/>
                </a:tc>
                <a:extLst>
                  <a:ext uri="{0D108BD9-81ED-4DB2-BD59-A6C34878D82A}">
                    <a16:rowId xmlns:a16="http://schemas.microsoft.com/office/drawing/2014/main" val="10000"/>
                  </a:ext>
                </a:extLst>
              </a:tr>
              <a:tr h="565829">
                <a:tc>
                  <a:txBody>
                    <a:bodyPr/>
                    <a:lstStyle/>
                    <a:p>
                      <a:pPr marL="0" lvl="0" indent="0" algn="l">
                        <a:buNone/>
                      </a:pPr>
                      <a:r>
                        <a:rPr dirty="0"/>
                        <a:t>ALFREDO BAQUERIZO MORENO</a:t>
                      </a:r>
                    </a:p>
                  </a:txBody>
                  <a:tcPr/>
                </a:tc>
                <a:tc>
                  <a:txBody>
                    <a:bodyPr/>
                    <a:lstStyle/>
                    <a:p>
                      <a:pPr marL="0" lvl="0" indent="0" algn="r">
                        <a:buNone/>
                      </a:pPr>
                      <a:r>
                        <a:t>0</a:t>
                      </a:r>
                    </a:p>
                  </a:txBody>
                  <a:tcPr/>
                </a:tc>
                <a:tc>
                  <a:txBody>
                    <a:bodyPr/>
                    <a:lstStyle/>
                    <a:p>
                      <a:pPr marL="0" lvl="0" indent="0" algn="r">
                        <a:buNone/>
                      </a:pPr>
                      <a:r>
                        <a:t>2</a:t>
                      </a:r>
                    </a:p>
                  </a:txBody>
                  <a:tcPr/>
                </a:tc>
                <a:tc>
                  <a:txBody>
                    <a:bodyPr/>
                    <a:lstStyle/>
                    <a:p>
                      <a:pPr marL="0" lvl="0" indent="0" algn="r">
                        <a:buNone/>
                      </a:pPr>
                      <a:r>
                        <a:t>3</a:t>
                      </a:r>
                    </a:p>
                  </a:txBody>
                  <a:tcPr/>
                </a:tc>
                <a:tc>
                  <a:txBody>
                    <a:bodyPr/>
                    <a:lstStyle/>
                    <a:p>
                      <a:pPr marL="0" lvl="0" indent="0" algn="r">
                        <a:buNone/>
                      </a:pPr>
                      <a:r>
                        <a:t>2</a:t>
                      </a:r>
                    </a:p>
                  </a:txBody>
                  <a:tcPr/>
                </a:tc>
                <a:extLst>
                  <a:ext uri="{0D108BD9-81ED-4DB2-BD59-A6C34878D82A}">
                    <a16:rowId xmlns:a16="http://schemas.microsoft.com/office/drawing/2014/main" val="10001"/>
                  </a:ext>
                </a:extLst>
              </a:tr>
              <a:tr h="323331">
                <a:tc>
                  <a:txBody>
                    <a:bodyPr/>
                    <a:lstStyle/>
                    <a:p>
                      <a:pPr marL="0" lvl="0" indent="0" algn="l">
                        <a:buNone/>
                      </a:pPr>
                      <a:r>
                        <a:rPr dirty="0"/>
                        <a:t>BALAO</a:t>
                      </a:r>
                    </a:p>
                  </a:txBody>
                  <a:tcPr/>
                </a:tc>
                <a:tc>
                  <a:txBody>
                    <a:bodyPr/>
                    <a:lstStyle/>
                    <a:p>
                      <a:pPr marL="0" lvl="0" indent="0" algn="r">
                        <a:buNone/>
                      </a:pPr>
                      <a:r>
                        <a:t>1</a:t>
                      </a:r>
                    </a:p>
                  </a:txBody>
                  <a:tcPr/>
                </a:tc>
                <a:tc>
                  <a:txBody>
                    <a:bodyPr/>
                    <a:lstStyle/>
                    <a:p>
                      <a:pPr marL="0" lvl="0" indent="0" algn="r">
                        <a:buNone/>
                      </a:pPr>
                      <a:r>
                        <a:t>0</a:t>
                      </a:r>
                    </a:p>
                  </a:txBody>
                  <a:tcPr/>
                </a:tc>
                <a:tc>
                  <a:txBody>
                    <a:bodyPr/>
                    <a:lstStyle/>
                    <a:p>
                      <a:pPr marL="0" lvl="0" indent="0" algn="r">
                        <a:buNone/>
                      </a:pPr>
                      <a:r>
                        <a:t>6</a:t>
                      </a:r>
                    </a:p>
                  </a:txBody>
                  <a:tcPr/>
                </a:tc>
                <a:tc>
                  <a:txBody>
                    <a:bodyPr/>
                    <a:lstStyle/>
                    <a:p>
                      <a:pPr marL="0" lvl="0" indent="0" algn="r">
                        <a:buNone/>
                      </a:pPr>
                      <a:r>
                        <a:t>1</a:t>
                      </a:r>
                    </a:p>
                  </a:txBody>
                  <a:tcPr/>
                </a:tc>
                <a:extLst>
                  <a:ext uri="{0D108BD9-81ED-4DB2-BD59-A6C34878D82A}">
                    <a16:rowId xmlns:a16="http://schemas.microsoft.com/office/drawing/2014/main" val="10002"/>
                  </a:ext>
                </a:extLst>
              </a:tr>
              <a:tr h="323331">
                <a:tc>
                  <a:txBody>
                    <a:bodyPr/>
                    <a:lstStyle/>
                    <a:p>
                      <a:pPr marL="0" lvl="0" indent="0" algn="l">
                        <a:buNone/>
                      </a:pPr>
                      <a:r>
                        <a:rPr dirty="0"/>
                        <a:t>BALZAR</a:t>
                      </a:r>
                    </a:p>
                  </a:txBody>
                  <a:tcPr/>
                </a:tc>
                <a:tc>
                  <a:txBody>
                    <a:bodyPr/>
                    <a:lstStyle/>
                    <a:p>
                      <a:pPr marL="0" lvl="0" indent="0" algn="r">
                        <a:buNone/>
                      </a:pPr>
                      <a:r>
                        <a:t>1</a:t>
                      </a:r>
                    </a:p>
                  </a:txBody>
                  <a:tcPr/>
                </a:tc>
                <a:tc>
                  <a:txBody>
                    <a:bodyPr/>
                    <a:lstStyle/>
                    <a:p>
                      <a:pPr marL="0" lvl="0" indent="0" algn="r">
                        <a:buNone/>
                      </a:pPr>
                      <a:r>
                        <a:t>3</a:t>
                      </a:r>
                    </a:p>
                  </a:txBody>
                  <a:tcPr/>
                </a:tc>
                <a:tc>
                  <a:txBody>
                    <a:bodyPr/>
                    <a:lstStyle/>
                    <a:p>
                      <a:pPr marL="0" lvl="0" indent="0" algn="r">
                        <a:buNone/>
                      </a:pPr>
                      <a:r>
                        <a:t>16</a:t>
                      </a:r>
                    </a:p>
                  </a:txBody>
                  <a:tcPr/>
                </a:tc>
                <a:tc>
                  <a:txBody>
                    <a:bodyPr/>
                    <a:lstStyle/>
                    <a:p>
                      <a:pPr marL="0" lvl="0" indent="0" algn="r">
                        <a:buNone/>
                      </a:pPr>
                      <a:r>
                        <a:t>11</a:t>
                      </a:r>
                    </a:p>
                  </a:txBody>
                  <a:tcPr/>
                </a:tc>
                <a:extLst>
                  <a:ext uri="{0D108BD9-81ED-4DB2-BD59-A6C34878D82A}">
                    <a16:rowId xmlns:a16="http://schemas.microsoft.com/office/drawing/2014/main" val="10003"/>
                  </a:ext>
                </a:extLst>
              </a:tr>
              <a:tr h="323331">
                <a:tc>
                  <a:txBody>
                    <a:bodyPr/>
                    <a:lstStyle/>
                    <a:p>
                      <a:pPr marL="0" lvl="0" indent="0" algn="l">
                        <a:buNone/>
                      </a:pPr>
                      <a:r>
                        <a:rPr dirty="0"/>
                        <a:t>CHONGON</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6</a:t>
                      </a:r>
                    </a:p>
                  </a:txBody>
                  <a:tcPr/>
                </a:tc>
                <a:tc>
                  <a:txBody>
                    <a:bodyPr/>
                    <a:lstStyle/>
                    <a:p>
                      <a:pPr marL="0" lvl="0" indent="0" algn="r">
                        <a:buNone/>
                      </a:pPr>
                      <a:r>
                        <a:t>1</a:t>
                      </a:r>
                    </a:p>
                  </a:txBody>
                  <a:tcPr/>
                </a:tc>
                <a:extLst>
                  <a:ext uri="{0D108BD9-81ED-4DB2-BD59-A6C34878D82A}">
                    <a16:rowId xmlns:a16="http://schemas.microsoft.com/office/drawing/2014/main" val="10004"/>
                  </a:ext>
                </a:extLst>
              </a:tr>
              <a:tr h="323331">
                <a:tc>
                  <a:txBody>
                    <a:bodyPr/>
                    <a:lstStyle/>
                    <a:p>
                      <a:pPr marL="0" lvl="0" indent="0" algn="l">
                        <a:buNone/>
                      </a:pPr>
                      <a:r>
                        <a:rPr dirty="0"/>
                        <a:t>COLIMES</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2</a:t>
                      </a:r>
                    </a:p>
                  </a:txBody>
                  <a:tcPr/>
                </a:tc>
                <a:tc>
                  <a:txBody>
                    <a:bodyPr/>
                    <a:lstStyle/>
                    <a:p>
                      <a:pPr marL="0" lvl="0" indent="0" algn="r">
                        <a:buNone/>
                      </a:pPr>
                      <a:r>
                        <a:t>1</a:t>
                      </a:r>
                    </a:p>
                  </a:txBody>
                  <a:tcPr/>
                </a:tc>
                <a:extLst>
                  <a:ext uri="{0D108BD9-81ED-4DB2-BD59-A6C34878D82A}">
                    <a16:rowId xmlns:a16="http://schemas.microsoft.com/office/drawing/2014/main" val="10005"/>
                  </a:ext>
                </a:extLst>
              </a:tr>
              <a:tr h="565829">
                <a:tc>
                  <a:txBody>
                    <a:bodyPr/>
                    <a:lstStyle/>
                    <a:p>
                      <a:pPr marL="0" lvl="0" indent="0" algn="l">
                        <a:buNone/>
                      </a:pPr>
                      <a:r>
                        <a:rPr dirty="0"/>
                        <a:t>CRNEL. MARCELINO MARIDUEÑA</a:t>
                      </a:r>
                    </a:p>
                  </a:txBody>
                  <a:tcPr/>
                </a:tc>
                <a:tc>
                  <a:txBody>
                    <a:bodyPr/>
                    <a:lstStyle/>
                    <a:p>
                      <a:pPr marL="0" lvl="0" indent="0" algn="r">
                        <a:buNone/>
                      </a:pPr>
                      <a:r>
                        <a:rPr dirty="0"/>
                        <a:t>3</a:t>
                      </a:r>
                    </a:p>
                  </a:txBody>
                  <a:tcPr/>
                </a:tc>
                <a:tc>
                  <a:txBody>
                    <a:bodyPr/>
                    <a:lstStyle/>
                    <a:p>
                      <a:pPr marL="0" lvl="0" indent="0" algn="r">
                        <a:buNone/>
                      </a:pPr>
                      <a:r>
                        <a:t>6</a:t>
                      </a:r>
                    </a:p>
                  </a:txBody>
                  <a:tcPr/>
                </a:tc>
                <a:tc>
                  <a:txBody>
                    <a:bodyPr/>
                    <a:lstStyle/>
                    <a:p>
                      <a:pPr marL="0" lvl="0" indent="0" algn="r">
                        <a:buNone/>
                      </a:pPr>
                      <a:r>
                        <a:t>3</a:t>
                      </a:r>
                    </a:p>
                  </a:txBody>
                  <a:tcPr/>
                </a:tc>
                <a:tc>
                  <a:txBody>
                    <a:bodyPr/>
                    <a:lstStyle/>
                    <a:p>
                      <a:pPr marL="0" lvl="0" indent="0" algn="r">
                        <a:buNone/>
                      </a:pPr>
                      <a:r>
                        <a:t>4</a:t>
                      </a:r>
                    </a:p>
                  </a:txBody>
                  <a:tcPr/>
                </a:tc>
                <a:extLst>
                  <a:ext uri="{0D108BD9-81ED-4DB2-BD59-A6C34878D82A}">
                    <a16:rowId xmlns:a16="http://schemas.microsoft.com/office/drawing/2014/main" val="10006"/>
                  </a:ext>
                </a:extLst>
              </a:tr>
              <a:tr h="323331">
                <a:tc>
                  <a:txBody>
                    <a:bodyPr/>
                    <a:lstStyle/>
                    <a:p>
                      <a:pPr marL="0" lvl="0" indent="0" algn="l">
                        <a:buNone/>
                      </a:pPr>
                      <a:r>
                        <a:rPr dirty="0"/>
                        <a:t>DAULE</a:t>
                      </a:r>
                    </a:p>
                  </a:txBody>
                  <a:tcPr/>
                </a:tc>
                <a:tc>
                  <a:txBody>
                    <a:bodyPr/>
                    <a:lstStyle/>
                    <a:p>
                      <a:pPr marL="0" lvl="0" indent="0" algn="r">
                        <a:buNone/>
                      </a:pPr>
                      <a:r>
                        <a:t>11</a:t>
                      </a:r>
                    </a:p>
                  </a:txBody>
                  <a:tcPr/>
                </a:tc>
                <a:tc>
                  <a:txBody>
                    <a:bodyPr/>
                    <a:lstStyle/>
                    <a:p>
                      <a:pPr marL="0" lvl="0" indent="0" algn="r">
                        <a:buNone/>
                      </a:pPr>
                      <a:r>
                        <a:rPr dirty="0"/>
                        <a:t>29</a:t>
                      </a:r>
                    </a:p>
                  </a:txBody>
                  <a:tcPr/>
                </a:tc>
                <a:tc>
                  <a:txBody>
                    <a:bodyPr/>
                    <a:lstStyle/>
                    <a:p>
                      <a:pPr marL="0" lvl="0" indent="0" algn="r">
                        <a:buNone/>
                      </a:pPr>
                      <a:r>
                        <a:t>153</a:t>
                      </a:r>
                    </a:p>
                  </a:txBody>
                  <a:tcPr/>
                </a:tc>
                <a:tc>
                  <a:txBody>
                    <a:bodyPr/>
                    <a:lstStyle/>
                    <a:p>
                      <a:pPr marL="0" lvl="0" indent="0" algn="r">
                        <a:buNone/>
                      </a:pPr>
                      <a:r>
                        <a:t>66</a:t>
                      </a:r>
                    </a:p>
                  </a:txBody>
                  <a:tcPr/>
                </a:tc>
                <a:extLst>
                  <a:ext uri="{0D108BD9-81ED-4DB2-BD59-A6C34878D82A}">
                    <a16:rowId xmlns:a16="http://schemas.microsoft.com/office/drawing/2014/main" val="10007"/>
                  </a:ext>
                </a:extLst>
              </a:tr>
              <a:tr h="323331">
                <a:tc>
                  <a:txBody>
                    <a:bodyPr/>
                    <a:lstStyle/>
                    <a:p>
                      <a:pPr marL="0" lvl="0" indent="0" algn="l">
                        <a:buNone/>
                      </a:pPr>
                      <a:r>
                        <a:rPr dirty="0"/>
                        <a:t>EL ROSARIO</a:t>
                      </a:r>
                    </a:p>
                  </a:txBody>
                  <a:tcPr/>
                </a:tc>
                <a:tc>
                  <a:txBody>
                    <a:bodyPr/>
                    <a:lstStyle/>
                    <a:p>
                      <a:pPr marL="0" lvl="0" indent="0" algn="r">
                        <a:buNone/>
                      </a:pPr>
                      <a:r>
                        <a:t>0</a:t>
                      </a:r>
                    </a:p>
                  </a:txBody>
                  <a:tcPr/>
                </a:tc>
                <a:tc>
                  <a:txBody>
                    <a:bodyPr/>
                    <a:lstStyle/>
                    <a:p>
                      <a:pPr marL="0" lvl="0" indent="0" algn="r">
                        <a:buNone/>
                      </a:pPr>
                      <a:r>
                        <a:rPr dirty="0"/>
                        <a:t>0</a:t>
                      </a:r>
                    </a:p>
                  </a:txBody>
                  <a:tcPr/>
                </a:tc>
                <a:tc>
                  <a:txBody>
                    <a:bodyPr/>
                    <a:lstStyle/>
                    <a:p>
                      <a:pPr marL="0" lvl="0" indent="0" algn="r">
                        <a:buNone/>
                      </a:pPr>
                      <a:r>
                        <a:t>0</a:t>
                      </a:r>
                    </a:p>
                  </a:txBody>
                  <a:tcPr/>
                </a:tc>
                <a:tc>
                  <a:txBody>
                    <a:bodyPr/>
                    <a:lstStyle/>
                    <a:p>
                      <a:pPr marL="0" lvl="0" indent="0" algn="r">
                        <a:buNone/>
                      </a:pPr>
                      <a:r>
                        <a:t>1</a:t>
                      </a:r>
                    </a:p>
                  </a:txBody>
                  <a:tcPr/>
                </a:tc>
                <a:extLst>
                  <a:ext uri="{0D108BD9-81ED-4DB2-BD59-A6C34878D82A}">
                    <a16:rowId xmlns:a16="http://schemas.microsoft.com/office/drawing/2014/main" val="10008"/>
                  </a:ext>
                </a:extLst>
              </a:tr>
              <a:tr h="323331">
                <a:tc>
                  <a:txBody>
                    <a:bodyPr/>
                    <a:lstStyle/>
                    <a:p>
                      <a:pPr marL="0" lvl="0" indent="0" algn="l">
                        <a:buNone/>
                      </a:pPr>
                      <a:r>
                        <a:rPr dirty="0"/>
                        <a:t>EL SALITRE</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rPr dirty="0"/>
                        <a:t>8</a:t>
                      </a:r>
                    </a:p>
                  </a:txBody>
                  <a:tcPr/>
                </a:tc>
                <a:tc>
                  <a:txBody>
                    <a:bodyPr/>
                    <a:lstStyle/>
                    <a:p>
                      <a:pPr marL="0" lvl="0" indent="0" algn="r">
                        <a:buNone/>
                      </a:pPr>
                      <a:r>
                        <a:t>1</a:t>
                      </a:r>
                    </a:p>
                  </a:txBody>
                  <a:tcPr/>
                </a:tc>
                <a:extLst>
                  <a:ext uri="{0D108BD9-81ED-4DB2-BD59-A6C34878D82A}">
                    <a16:rowId xmlns:a16="http://schemas.microsoft.com/office/drawing/2014/main" val="10009"/>
                  </a:ext>
                </a:extLst>
              </a:tr>
              <a:tr h="323331">
                <a:tc>
                  <a:txBody>
                    <a:bodyPr/>
                    <a:lstStyle/>
                    <a:p>
                      <a:pPr marL="0" lvl="0" indent="0" algn="l">
                        <a:buNone/>
                      </a:pPr>
                      <a:r>
                        <a:rPr dirty="0"/>
                        <a:t>EL TRIUNFO</a:t>
                      </a:r>
                    </a:p>
                  </a:txBody>
                  <a:tcPr/>
                </a:tc>
                <a:tc>
                  <a:txBody>
                    <a:bodyPr/>
                    <a:lstStyle/>
                    <a:p>
                      <a:pPr marL="0" lvl="0" indent="0" algn="r">
                        <a:buNone/>
                      </a:pPr>
                      <a:r>
                        <a:t>6</a:t>
                      </a:r>
                    </a:p>
                  </a:txBody>
                  <a:tcPr/>
                </a:tc>
                <a:tc>
                  <a:txBody>
                    <a:bodyPr/>
                    <a:lstStyle/>
                    <a:p>
                      <a:pPr marL="0" lvl="0" indent="0" algn="r">
                        <a:buNone/>
                      </a:pPr>
                      <a:r>
                        <a:t>15</a:t>
                      </a:r>
                    </a:p>
                  </a:txBody>
                  <a:tcPr/>
                </a:tc>
                <a:tc>
                  <a:txBody>
                    <a:bodyPr/>
                    <a:lstStyle/>
                    <a:p>
                      <a:pPr marL="0" lvl="0" indent="0" algn="r">
                        <a:buNone/>
                      </a:pPr>
                      <a:r>
                        <a:rPr dirty="0"/>
                        <a:t>21</a:t>
                      </a:r>
                    </a:p>
                  </a:txBody>
                  <a:tcPr/>
                </a:tc>
                <a:tc>
                  <a:txBody>
                    <a:bodyPr/>
                    <a:lstStyle/>
                    <a:p>
                      <a:pPr marL="0" lvl="0" indent="0" algn="r">
                        <a:buNone/>
                      </a:pPr>
                      <a:r>
                        <a:t>17</a:t>
                      </a:r>
                    </a:p>
                  </a:txBody>
                  <a:tcPr/>
                </a:tc>
                <a:extLst>
                  <a:ext uri="{0D108BD9-81ED-4DB2-BD59-A6C34878D82A}">
                    <a16:rowId xmlns:a16="http://schemas.microsoft.com/office/drawing/2014/main" val="10010"/>
                  </a:ext>
                </a:extLst>
              </a:tr>
              <a:tr h="323331">
                <a:tc>
                  <a:txBody>
                    <a:bodyPr/>
                    <a:lstStyle/>
                    <a:p>
                      <a:pPr marL="0" lvl="0" indent="0" algn="l">
                        <a:buNone/>
                      </a:pPr>
                      <a:r>
                        <a:rPr dirty="0"/>
                        <a:t>ELOY ALFARO</a:t>
                      </a:r>
                    </a:p>
                  </a:txBody>
                  <a:tcPr/>
                </a:tc>
                <a:tc>
                  <a:txBody>
                    <a:bodyPr/>
                    <a:lstStyle/>
                    <a:p>
                      <a:pPr marL="0" lvl="0" indent="0" algn="r">
                        <a:buNone/>
                      </a:pPr>
                      <a:r>
                        <a:t>64</a:t>
                      </a:r>
                    </a:p>
                  </a:txBody>
                  <a:tcPr/>
                </a:tc>
                <a:tc>
                  <a:txBody>
                    <a:bodyPr/>
                    <a:lstStyle/>
                    <a:p>
                      <a:pPr marL="0" lvl="0" indent="0" algn="r">
                        <a:buNone/>
                      </a:pPr>
                      <a:r>
                        <a:t>91</a:t>
                      </a:r>
                    </a:p>
                  </a:txBody>
                  <a:tcPr/>
                </a:tc>
                <a:tc>
                  <a:txBody>
                    <a:bodyPr/>
                    <a:lstStyle/>
                    <a:p>
                      <a:pPr marL="0" lvl="0" indent="0" algn="r">
                        <a:buNone/>
                      </a:pPr>
                      <a:r>
                        <a:t>192</a:t>
                      </a:r>
                    </a:p>
                  </a:txBody>
                  <a:tcPr/>
                </a:tc>
                <a:tc>
                  <a:txBody>
                    <a:bodyPr/>
                    <a:lstStyle/>
                    <a:p>
                      <a:pPr marL="0" lvl="0" indent="0" algn="r">
                        <a:buNone/>
                      </a:pPr>
                      <a:r>
                        <a:rPr dirty="0"/>
                        <a:t>131</a:t>
                      </a:r>
                    </a:p>
                  </a:txBody>
                  <a:tcPr/>
                </a:tc>
                <a:extLst>
                  <a:ext uri="{0D108BD9-81ED-4DB2-BD59-A6C34878D82A}">
                    <a16:rowId xmlns:a16="http://schemas.microsoft.com/office/drawing/2014/main" val="10011"/>
                  </a:ext>
                </a:extLst>
              </a:tr>
              <a:tr h="323331">
                <a:tc>
                  <a:txBody>
                    <a:bodyPr/>
                    <a:lstStyle/>
                    <a:p>
                      <a:pPr marL="0" lvl="0" indent="0" algn="l">
                        <a:buNone/>
                      </a:pPr>
                      <a:r>
                        <a:rPr dirty="0"/>
                        <a:t>GENERAL ANTONIO ELIZALDE</a:t>
                      </a:r>
                    </a:p>
                  </a:txBody>
                  <a:tcPr/>
                </a:tc>
                <a:tc>
                  <a:txBody>
                    <a:bodyPr/>
                    <a:lstStyle/>
                    <a:p>
                      <a:pPr marL="0" lvl="0" indent="0" algn="r">
                        <a:buNone/>
                      </a:pPr>
                      <a:r>
                        <a:t>2</a:t>
                      </a:r>
                    </a:p>
                  </a:txBody>
                  <a:tcPr/>
                </a:tc>
                <a:tc>
                  <a:txBody>
                    <a:bodyPr/>
                    <a:lstStyle/>
                    <a:p>
                      <a:pPr marL="0" lvl="0" indent="0" algn="r">
                        <a:buNone/>
                      </a:pPr>
                      <a:r>
                        <a:t>1</a:t>
                      </a:r>
                    </a:p>
                  </a:txBody>
                  <a:tcPr/>
                </a:tc>
                <a:tc>
                  <a:txBody>
                    <a:bodyPr/>
                    <a:lstStyle/>
                    <a:p>
                      <a:pPr marL="0" lvl="0" indent="0" algn="r">
                        <a:buNone/>
                      </a:pPr>
                      <a:r>
                        <a:t>5</a:t>
                      </a:r>
                    </a:p>
                  </a:txBody>
                  <a:tcPr/>
                </a:tc>
                <a:tc>
                  <a:txBody>
                    <a:bodyPr/>
                    <a:lstStyle/>
                    <a:p>
                      <a:pPr marL="0" lvl="0" indent="0" algn="r">
                        <a:buNone/>
                      </a:pPr>
                      <a:r>
                        <a:rPr dirty="0"/>
                        <a:t>1</a:t>
                      </a:r>
                    </a:p>
                  </a:txBody>
                  <a:tcPr/>
                </a:tc>
                <a:extLst>
                  <a:ext uri="{0D108BD9-81ED-4DB2-BD59-A6C34878D82A}">
                    <a16:rowId xmlns:a16="http://schemas.microsoft.com/office/drawing/2014/main" val="10012"/>
                  </a:ext>
                </a:extLst>
              </a:tr>
              <a:tr h="323331">
                <a:tc>
                  <a:txBody>
                    <a:bodyPr/>
                    <a:lstStyle/>
                    <a:p>
                      <a:pPr marL="0" lvl="0" indent="0" algn="l">
                        <a:buNone/>
                      </a:pPr>
                      <a:r>
                        <a:rPr dirty="0"/>
                        <a:t>GENERAL VILLAMIL</a:t>
                      </a:r>
                    </a:p>
                  </a:txBody>
                  <a:tcPr/>
                </a:tc>
                <a:tc>
                  <a:txBody>
                    <a:bodyPr/>
                    <a:lstStyle/>
                    <a:p>
                      <a:pPr marL="0" lvl="0" indent="0" algn="r">
                        <a:buNone/>
                      </a:pPr>
                      <a:r>
                        <a:t>0</a:t>
                      </a:r>
                    </a:p>
                  </a:txBody>
                  <a:tcPr/>
                </a:tc>
                <a:tc>
                  <a:txBody>
                    <a:bodyPr/>
                    <a:lstStyle/>
                    <a:p>
                      <a:pPr marL="0" lvl="0" indent="0" algn="r">
                        <a:buNone/>
                      </a:pPr>
                      <a:r>
                        <a:t>7</a:t>
                      </a:r>
                    </a:p>
                  </a:txBody>
                  <a:tcPr/>
                </a:tc>
                <a:tc>
                  <a:txBody>
                    <a:bodyPr/>
                    <a:lstStyle/>
                    <a:p>
                      <a:pPr marL="0" lvl="0" indent="0" algn="r">
                        <a:buNone/>
                      </a:pPr>
                      <a:r>
                        <a:t>27</a:t>
                      </a:r>
                    </a:p>
                  </a:txBody>
                  <a:tcPr/>
                </a:tc>
                <a:tc>
                  <a:txBody>
                    <a:bodyPr/>
                    <a:lstStyle/>
                    <a:p>
                      <a:pPr marL="0" lvl="0" indent="0" algn="r">
                        <a:buNone/>
                      </a:pPr>
                      <a:r>
                        <a:rPr dirty="0"/>
                        <a:t>5</a:t>
                      </a:r>
                    </a:p>
                  </a:txBody>
                  <a:tcPr/>
                </a:tc>
                <a:extLst>
                  <a:ext uri="{0D108BD9-81ED-4DB2-BD59-A6C34878D82A}">
                    <a16:rowId xmlns:a16="http://schemas.microsoft.com/office/drawing/2014/main" val="10013"/>
                  </a:ext>
                </a:extLst>
              </a:tr>
              <a:tr h="323331">
                <a:tc>
                  <a:txBody>
                    <a:bodyPr/>
                    <a:lstStyle/>
                    <a:p>
                      <a:pPr marL="0" lvl="0" indent="0" algn="l">
                        <a:buNone/>
                      </a:pPr>
                      <a:r>
                        <a:rPr dirty="0"/>
                        <a:t>GRAL PEDRO J. MONTERO</a:t>
                      </a:r>
                    </a:p>
                  </a:txBody>
                  <a:tcPr/>
                </a:tc>
                <a:tc>
                  <a:txBody>
                    <a:bodyPr/>
                    <a:lstStyle/>
                    <a:p>
                      <a:pPr marL="0" lvl="0" indent="0" algn="r">
                        <a:buNone/>
                      </a:pPr>
                      <a:r>
                        <a:t>0</a:t>
                      </a:r>
                    </a:p>
                  </a:txBody>
                  <a:tcPr/>
                </a:tc>
                <a:tc>
                  <a:txBody>
                    <a:bodyPr/>
                    <a:lstStyle/>
                    <a:p>
                      <a:pPr marL="0" lvl="0" indent="0" algn="r">
                        <a:buNone/>
                      </a:pPr>
                      <a:r>
                        <a:t>2</a:t>
                      </a:r>
                    </a:p>
                  </a:txBody>
                  <a:tcPr/>
                </a:tc>
                <a:tc>
                  <a:txBody>
                    <a:bodyPr/>
                    <a:lstStyle/>
                    <a:p>
                      <a:pPr marL="0" lvl="0" indent="0" algn="r">
                        <a:buNone/>
                      </a:pPr>
                      <a:r>
                        <a:t>2</a:t>
                      </a:r>
                    </a:p>
                  </a:txBody>
                  <a:tcPr/>
                </a:tc>
                <a:tc>
                  <a:txBody>
                    <a:bodyPr/>
                    <a:lstStyle/>
                    <a:p>
                      <a:pPr marL="0" lvl="0" indent="0" algn="r">
                        <a:buNone/>
                      </a:pPr>
                      <a:r>
                        <a:t>1</a:t>
                      </a:r>
                    </a:p>
                  </a:txBody>
                  <a:tcPr/>
                </a:tc>
                <a:extLst>
                  <a:ext uri="{0D108BD9-81ED-4DB2-BD59-A6C34878D82A}">
                    <a16:rowId xmlns:a16="http://schemas.microsoft.com/office/drawing/2014/main" val="10014"/>
                  </a:ext>
                </a:extLst>
              </a:tr>
              <a:tr h="323331">
                <a:tc>
                  <a:txBody>
                    <a:bodyPr/>
                    <a:lstStyle/>
                    <a:p>
                      <a:pPr marL="0" lvl="0" indent="0" algn="l">
                        <a:buNone/>
                      </a:pPr>
                      <a:r>
                        <a:rPr dirty="0"/>
                        <a:t>GUAYAQUIL</a:t>
                      </a:r>
                    </a:p>
                  </a:txBody>
                  <a:tcPr/>
                </a:tc>
                <a:tc>
                  <a:txBody>
                    <a:bodyPr/>
                    <a:lstStyle/>
                    <a:p>
                      <a:pPr marL="0" lvl="0" indent="0" algn="r">
                        <a:buNone/>
                      </a:pPr>
                      <a:r>
                        <a:t>879</a:t>
                      </a:r>
                    </a:p>
                  </a:txBody>
                  <a:tcPr/>
                </a:tc>
                <a:tc>
                  <a:txBody>
                    <a:bodyPr/>
                    <a:lstStyle/>
                    <a:p>
                      <a:pPr marL="0" lvl="0" indent="0" algn="r">
                        <a:buNone/>
                      </a:pPr>
                      <a:r>
                        <a:t>1938</a:t>
                      </a:r>
                    </a:p>
                  </a:txBody>
                  <a:tcPr/>
                </a:tc>
                <a:tc>
                  <a:txBody>
                    <a:bodyPr/>
                    <a:lstStyle/>
                    <a:p>
                      <a:pPr marL="0" lvl="0" indent="0" algn="r">
                        <a:buNone/>
                      </a:pPr>
                      <a:r>
                        <a:t>11824</a:t>
                      </a:r>
                    </a:p>
                  </a:txBody>
                  <a:tcPr/>
                </a:tc>
                <a:tc>
                  <a:txBody>
                    <a:bodyPr/>
                    <a:lstStyle/>
                    <a:p>
                      <a:pPr marL="0" lvl="0" indent="0" algn="r">
                        <a:buNone/>
                      </a:pPr>
                      <a:r>
                        <a:rPr dirty="0"/>
                        <a:t>6272</a:t>
                      </a:r>
                    </a:p>
                  </a:txBody>
                  <a:tcPr/>
                </a:tc>
                <a:extLst>
                  <a:ext uri="{0D108BD9-81ED-4DB2-BD59-A6C34878D82A}">
                    <a16:rowId xmlns:a16="http://schemas.microsoft.com/office/drawing/2014/main" val="10015"/>
                  </a:ext>
                </a:extLst>
              </a:tr>
              <a:tr h="323331">
                <a:tc>
                  <a:txBody>
                    <a:bodyPr/>
                    <a:lstStyle/>
                    <a:p>
                      <a:pPr marL="0" lvl="0" indent="0" algn="l">
                        <a:buNone/>
                      </a:pPr>
                      <a:r>
                        <a:rPr dirty="0"/>
                        <a:t>GUAYAS (PUEBLO NUEVO)</a:t>
                      </a:r>
                    </a:p>
                  </a:txBody>
                  <a:tcPr/>
                </a:tc>
                <a:tc>
                  <a:txBody>
                    <a:bodyPr/>
                    <a:lstStyle/>
                    <a:p>
                      <a:pPr marL="0" lvl="0" indent="0" algn="r">
                        <a:buNone/>
                      </a:pPr>
                      <a:r>
                        <a:t>0</a:t>
                      </a:r>
                    </a:p>
                  </a:txBody>
                  <a:tcPr/>
                </a:tc>
                <a:tc>
                  <a:txBody>
                    <a:bodyPr/>
                    <a:lstStyle/>
                    <a:p>
                      <a:pPr marL="0" lvl="0" indent="0" algn="r">
                        <a:buNone/>
                      </a:pPr>
                      <a:r>
                        <a:t>1</a:t>
                      </a:r>
                    </a:p>
                  </a:txBody>
                  <a:tcPr/>
                </a:tc>
                <a:tc>
                  <a:txBody>
                    <a:bodyPr/>
                    <a:lstStyle/>
                    <a:p>
                      <a:pPr marL="0" lvl="0" indent="0" algn="r">
                        <a:buNone/>
                      </a:pPr>
                      <a:r>
                        <a:t>1</a:t>
                      </a:r>
                    </a:p>
                  </a:txBody>
                  <a:tcPr/>
                </a:tc>
                <a:tc>
                  <a:txBody>
                    <a:bodyPr/>
                    <a:lstStyle/>
                    <a:p>
                      <a:pPr marL="0" lvl="0" indent="0" algn="r">
                        <a:buNone/>
                      </a:pPr>
                      <a:r>
                        <a:rPr dirty="0"/>
                        <a:t>0</a:t>
                      </a:r>
                    </a:p>
                  </a:txBody>
                  <a:tcPr/>
                </a:tc>
                <a:extLst>
                  <a:ext uri="{0D108BD9-81ED-4DB2-BD59-A6C34878D82A}">
                    <a16:rowId xmlns:a16="http://schemas.microsoft.com/office/drawing/2014/main" val="10016"/>
                  </a:ext>
                </a:extLst>
              </a:tr>
              <a:tr h="323331">
                <a:tc>
                  <a:txBody>
                    <a:bodyPr/>
                    <a:lstStyle/>
                    <a:p>
                      <a:pPr marL="0" lvl="0" indent="0" algn="l">
                        <a:buNone/>
                      </a:pPr>
                      <a:r>
                        <a:rPr dirty="0"/>
                        <a:t>ISIDRO AYORA</a:t>
                      </a:r>
                    </a:p>
                  </a:txBody>
                  <a:tcPr/>
                </a:tc>
                <a:tc>
                  <a:txBody>
                    <a:bodyPr/>
                    <a:lstStyle/>
                    <a:p>
                      <a:pPr marL="0" lvl="0" indent="0" algn="r">
                        <a:buNone/>
                      </a:pPr>
                      <a:r>
                        <a:t>1</a:t>
                      </a:r>
                    </a:p>
                  </a:txBody>
                  <a:tcPr/>
                </a:tc>
                <a:tc>
                  <a:txBody>
                    <a:bodyPr/>
                    <a:lstStyle/>
                    <a:p>
                      <a:pPr marL="0" lvl="0" indent="0" algn="r">
                        <a:buNone/>
                      </a:pPr>
                      <a:r>
                        <a:t>1</a:t>
                      </a:r>
                    </a:p>
                  </a:txBody>
                  <a:tcPr/>
                </a:tc>
                <a:tc>
                  <a:txBody>
                    <a:bodyPr/>
                    <a:lstStyle/>
                    <a:p>
                      <a:pPr marL="0" lvl="0" indent="0" algn="r">
                        <a:buNone/>
                      </a:pPr>
                      <a:r>
                        <a:t>5</a:t>
                      </a:r>
                    </a:p>
                  </a:txBody>
                  <a:tcPr/>
                </a:tc>
                <a:tc>
                  <a:txBody>
                    <a:bodyPr/>
                    <a:lstStyle/>
                    <a:p>
                      <a:pPr marL="0" lvl="0" indent="0" algn="r">
                        <a:buNone/>
                      </a:pPr>
                      <a:r>
                        <a:rPr dirty="0"/>
                        <a:t>4</a:t>
                      </a:r>
                    </a:p>
                  </a:txBody>
                  <a:tcPr/>
                </a:tc>
                <a:extLst>
                  <a:ext uri="{0D108BD9-81ED-4DB2-BD59-A6C34878D82A}">
                    <a16:rowId xmlns:a16="http://schemas.microsoft.com/office/drawing/2014/main" val="10017"/>
                  </a:ext>
                </a:extLst>
              </a:tr>
              <a:tr h="323331">
                <a:tc>
                  <a:txBody>
                    <a:bodyPr/>
                    <a:lstStyle/>
                    <a:p>
                      <a:pPr marL="0" lvl="0" indent="0" algn="l">
                        <a:buNone/>
                      </a:pPr>
                      <a:r>
                        <a:rPr dirty="0"/>
                        <a:t>JUAN GOMEZ RENDÓN</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3</a:t>
                      </a:r>
                    </a:p>
                  </a:txBody>
                  <a:tcPr/>
                </a:tc>
                <a:tc>
                  <a:txBody>
                    <a:bodyPr/>
                    <a:lstStyle/>
                    <a:p>
                      <a:pPr marL="0" lvl="0" indent="0" algn="r">
                        <a:buNone/>
                      </a:pPr>
                      <a:r>
                        <a:rPr dirty="0"/>
                        <a:t>0</a:t>
                      </a:r>
                    </a:p>
                  </a:txBody>
                  <a:tcPr/>
                </a:tc>
                <a:extLst>
                  <a:ext uri="{0D108BD9-81ED-4DB2-BD59-A6C34878D82A}">
                    <a16:rowId xmlns:a16="http://schemas.microsoft.com/office/drawing/2014/main" val="10018"/>
                  </a:ext>
                </a:extLst>
              </a:tr>
              <a:tr h="323331">
                <a:tc>
                  <a:txBody>
                    <a:bodyPr/>
                    <a:lstStyle/>
                    <a:p>
                      <a:pPr marL="0" lvl="0" indent="0" algn="l">
                        <a:buNone/>
                      </a:pPr>
                      <a:r>
                        <a:rPr dirty="0"/>
                        <a:t>LA VICTORIA (ÑAUZA)</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1</a:t>
                      </a:r>
                    </a:p>
                  </a:txBody>
                  <a:tcPr/>
                </a:tc>
                <a:tc>
                  <a:txBody>
                    <a:bodyPr/>
                    <a:lstStyle/>
                    <a:p>
                      <a:pPr marL="0" lvl="0" indent="0" algn="r">
                        <a:buNone/>
                      </a:pPr>
                      <a:r>
                        <a:rPr dirty="0"/>
                        <a:t>0</a:t>
                      </a:r>
                    </a:p>
                  </a:txBody>
                  <a:tcPr/>
                </a:tc>
                <a:extLst>
                  <a:ext uri="{0D108BD9-81ED-4DB2-BD59-A6C34878D82A}">
                    <a16:rowId xmlns:a16="http://schemas.microsoft.com/office/drawing/2014/main" val="10019"/>
                  </a:ext>
                </a:extLst>
              </a:tr>
              <a:tr h="323331">
                <a:tc>
                  <a:txBody>
                    <a:bodyPr/>
                    <a:lstStyle/>
                    <a:p>
                      <a:pPr marL="0" lvl="0" indent="0" algn="l">
                        <a:buNone/>
                      </a:pPr>
                      <a:r>
                        <a:rPr dirty="0"/>
                        <a:t>LAUREL</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1</a:t>
                      </a:r>
                    </a:p>
                  </a:txBody>
                  <a:tcPr/>
                </a:tc>
                <a:tc>
                  <a:txBody>
                    <a:bodyPr/>
                    <a:lstStyle/>
                    <a:p>
                      <a:pPr marL="0" lvl="0" indent="0" algn="r">
                        <a:buNone/>
                      </a:pPr>
                      <a:r>
                        <a:rPr dirty="0"/>
                        <a:t>1</a:t>
                      </a:r>
                    </a:p>
                  </a:txBody>
                  <a:tcPr/>
                </a:tc>
                <a:extLst>
                  <a:ext uri="{0D108BD9-81ED-4DB2-BD59-A6C34878D82A}">
                    <a16:rowId xmlns:a16="http://schemas.microsoft.com/office/drawing/2014/main" val="10020"/>
                  </a:ext>
                </a:extLst>
              </a:tr>
              <a:tr h="323331">
                <a:tc>
                  <a:txBody>
                    <a:bodyPr/>
                    <a:lstStyle/>
                    <a:p>
                      <a:pPr marL="0" lvl="0" indent="0" algn="l">
                        <a:buNone/>
                      </a:pPr>
                      <a:r>
                        <a:rPr dirty="0"/>
                        <a:t>LOMAS DE SARGENTILLO</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6</a:t>
                      </a:r>
                    </a:p>
                  </a:txBody>
                  <a:tcPr/>
                </a:tc>
                <a:tc>
                  <a:txBody>
                    <a:bodyPr/>
                    <a:lstStyle/>
                    <a:p>
                      <a:pPr marL="0" lvl="0" indent="0" algn="r">
                        <a:buNone/>
                      </a:pPr>
                      <a:r>
                        <a:rPr dirty="0"/>
                        <a:t>3</a:t>
                      </a:r>
                    </a:p>
                  </a:txBody>
                  <a:tcPr/>
                </a:tc>
                <a:extLst>
                  <a:ext uri="{0D108BD9-81ED-4DB2-BD59-A6C34878D82A}">
                    <a16:rowId xmlns:a16="http://schemas.microsoft.com/office/drawing/2014/main" val="10021"/>
                  </a:ext>
                </a:extLst>
              </a:tr>
              <a:tr h="323331">
                <a:tc>
                  <a:txBody>
                    <a:bodyPr/>
                    <a:lstStyle/>
                    <a:p>
                      <a:pPr marL="0" lvl="0" indent="0" algn="l">
                        <a:buNone/>
                      </a:pPr>
                      <a:r>
                        <a:rPr dirty="0"/>
                        <a:t>LOS LOJAS</a:t>
                      </a:r>
                    </a:p>
                  </a:txBody>
                  <a:tcPr/>
                </a:tc>
                <a:tc>
                  <a:txBody>
                    <a:bodyPr/>
                    <a:lstStyle/>
                    <a:p>
                      <a:pPr marL="0" lvl="0" indent="0" algn="r">
                        <a:buNone/>
                      </a:pPr>
                      <a:r>
                        <a:t>1</a:t>
                      </a:r>
                    </a:p>
                  </a:txBody>
                  <a:tcPr/>
                </a:tc>
                <a:tc>
                  <a:txBody>
                    <a:bodyPr/>
                    <a:lstStyle/>
                    <a:p>
                      <a:pPr marL="0" lvl="0" indent="0" algn="r">
                        <a:buNone/>
                      </a:pPr>
                      <a:r>
                        <a:t>0</a:t>
                      </a:r>
                    </a:p>
                  </a:txBody>
                  <a:tcPr/>
                </a:tc>
                <a:tc>
                  <a:txBody>
                    <a:bodyPr/>
                    <a:lstStyle/>
                    <a:p>
                      <a:pPr marL="0" lvl="0" indent="0" algn="r">
                        <a:buNone/>
                      </a:pPr>
                      <a:r>
                        <a:t>9</a:t>
                      </a:r>
                    </a:p>
                  </a:txBody>
                  <a:tcPr/>
                </a:tc>
                <a:tc>
                  <a:txBody>
                    <a:bodyPr/>
                    <a:lstStyle/>
                    <a:p>
                      <a:pPr marL="0" lvl="0" indent="0" algn="r">
                        <a:buNone/>
                      </a:pPr>
                      <a:r>
                        <a:rPr dirty="0"/>
                        <a:t>3</a:t>
                      </a:r>
                    </a:p>
                  </a:txBody>
                  <a:tcPr/>
                </a:tc>
                <a:extLst>
                  <a:ext uri="{0D108BD9-81ED-4DB2-BD59-A6C34878D82A}">
                    <a16:rowId xmlns:a16="http://schemas.microsoft.com/office/drawing/2014/main" val="10022"/>
                  </a:ext>
                </a:extLst>
              </a:tr>
              <a:tr h="323331">
                <a:tc>
                  <a:txBody>
                    <a:bodyPr/>
                    <a:lstStyle/>
                    <a:p>
                      <a:pPr marL="0" lvl="0" indent="0" algn="l">
                        <a:buNone/>
                      </a:pPr>
                      <a:r>
                        <a:rPr dirty="0"/>
                        <a:t>MILAGRO</a:t>
                      </a:r>
                    </a:p>
                  </a:txBody>
                  <a:tcPr/>
                </a:tc>
                <a:tc>
                  <a:txBody>
                    <a:bodyPr/>
                    <a:lstStyle/>
                    <a:p>
                      <a:pPr marL="0" lvl="0" indent="0" algn="r">
                        <a:buNone/>
                      </a:pPr>
                      <a:r>
                        <a:t>12</a:t>
                      </a:r>
                    </a:p>
                  </a:txBody>
                  <a:tcPr/>
                </a:tc>
                <a:tc>
                  <a:txBody>
                    <a:bodyPr/>
                    <a:lstStyle/>
                    <a:p>
                      <a:pPr marL="0" lvl="0" indent="0" algn="r">
                        <a:buNone/>
                      </a:pPr>
                      <a:r>
                        <a:t>14</a:t>
                      </a:r>
                    </a:p>
                  </a:txBody>
                  <a:tcPr/>
                </a:tc>
                <a:tc>
                  <a:txBody>
                    <a:bodyPr/>
                    <a:lstStyle/>
                    <a:p>
                      <a:pPr marL="0" lvl="0" indent="0" algn="r">
                        <a:buNone/>
                      </a:pPr>
                      <a:r>
                        <a:t>59</a:t>
                      </a:r>
                    </a:p>
                  </a:txBody>
                  <a:tcPr/>
                </a:tc>
                <a:tc>
                  <a:txBody>
                    <a:bodyPr/>
                    <a:lstStyle/>
                    <a:p>
                      <a:pPr marL="0" lvl="0" indent="0" algn="r">
                        <a:buNone/>
                      </a:pPr>
                      <a:r>
                        <a:t>53</a:t>
                      </a:r>
                    </a:p>
                  </a:txBody>
                  <a:tcPr/>
                </a:tc>
                <a:extLst>
                  <a:ext uri="{0D108BD9-81ED-4DB2-BD59-A6C34878D82A}">
                    <a16:rowId xmlns:a16="http://schemas.microsoft.com/office/drawing/2014/main" val="10023"/>
                  </a:ext>
                </a:extLst>
              </a:tr>
              <a:tr h="323331">
                <a:tc>
                  <a:txBody>
                    <a:bodyPr/>
                    <a:lstStyle/>
                    <a:p>
                      <a:pPr marL="0" lvl="0" indent="0" algn="l">
                        <a:buNone/>
                      </a:pPr>
                      <a:r>
                        <a:rPr dirty="0"/>
                        <a:t>MORRO</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2</a:t>
                      </a:r>
                    </a:p>
                  </a:txBody>
                  <a:tcPr/>
                </a:tc>
                <a:tc>
                  <a:txBody>
                    <a:bodyPr/>
                    <a:lstStyle/>
                    <a:p>
                      <a:pPr marL="0" lvl="0" indent="0" algn="r">
                        <a:buNone/>
                      </a:pPr>
                      <a:r>
                        <a:t>1</a:t>
                      </a:r>
                    </a:p>
                  </a:txBody>
                  <a:tcPr/>
                </a:tc>
                <a:extLst>
                  <a:ext uri="{0D108BD9-81ED-4DB2-BD59-A6C34878D82A}">
                    <a16:rowId xmlns:a16="http://schemas.microsoft.com/office/drawing/2014/main" val="10024"/>
                  </a:ext>
                </a:extLst>
              </a:tr>
              <a:tr h="323331">
                <a:tc>
                  <a:txBody>
                    <a:bodyPr/>
                    <a:lstStyle/>
                    <a:p>
                      <a:pPr marL="0" lvl="0" indent="0" algn="l">
                        <a:buNone/>
                      </a:pPr>
                      <a:r>
                        <a:rPr dirty="0"/>
                        <a:t>NARANJAL</a:t>
                      </a:r>
                    </a:p>
                  </a:txBody>
                  <a:tcPr/>
                </a:tc>
                <a:tc>
                  <a:txBody>
                    <a:bodyPr/>
                    <a:lstStyle/>
                    <a:p>
                      <a:pPr marL="0" lvl="0" indent="0" algn="r">
                        <a:buNone/>
                      </a:pPr>
                      <a:r>
                        <a:t>6</a:t>
                      </a:r>
                    </a:p>
                  </a:txBody>
                  <a:tcPr/>
                </a:tc>
                <a:tc>
                  <a:txBody>
                    <a:bodyPr/>
                    <a:lstStyle/>
                    <a:p>
                      <a:pPr marL="0" lvl="0" indent="0" algn="r">
                        <a:buNone/>
                      </a:pPr>
                      <a:r>
                        <a:t>23</a:t>
                      </a:r>
                    </a:p>
                  </a:txBody>
                  <a:tcPr/>
                </a:tc>
                <a:tc>
                  <a:txBody>
                    <a:bodyPr/>
                    <a:lstStyle/>
                    <a:p>
                      <a:pPr marL="0" lvl="0" indent="0" algn="r">
                        <a:buNone/>
                      </a:pPr>
                      <a:r>
                        <a:t>44</a:t>
                      </a:r>
                    </a:p>
                  </a:txBody>
                  <a:tcPr/>
                </a:tc>
                <a:tc>
                  <a:txBody>
                    <a:bodyPr/>
                    <a:lstStyle/>
                    <a:p>
                      <a:pPr marL="0" lvl="0" indent="0" algn="r">
                        <a:buNone/>
                      </a:pPr>
                      <a:r>
                        <a:t>46</a:t>
                      </a:r>
                    </a:p>
                  </a:txBody>
                  <a:tcPr/>
                </a:tc>
                <a:extLst>
                  <a:ext uri="{0D108BD9-81ED-4DB2-BD59-A6C34878D82A}">
                    <a16:rowId xmlns:a16="http://schemas.microsoft.com/office/drawing/2014/main" val="10025"/>
                  </a:ext>
                </a:extLst>
              </a:tr>
              <a:tr h="323331">
                <a:tc>
                  <a:txBody>
                    <a:bodyPr/>
                    <a:lstStyle/>
                    <a:p>
                      <a:pPr marL="0" lvl="0" indent="0" algn="l">
                        <a:buNone/>
                      </a:pPr>
                      <a:r>
                        <a:rPr dirty="0"/>
                        <a:t>NARANJITO</a:t>
                      </a:r>
                    </a:p>
                  </a:txBody>
                  <a:tcPr/>
                </a:tc>
                <a:tc>
                  <a:txBody>
                    <a:bodyPr/>
                    <a:lstStyle/>
                    <a:p>
                      <a:pPr marL="0" lvl="0" indent="0" algn="r">
                        <a:buNone/>
                      </a:pPr>
                      <a:r>
                        <a:t>1</a:t>
                      </a:r>
                    </a:p>
                  </a:txBody>
                  <a:tcPr/>
                </a:tc>
                <a:tc>
                  <a:txBody>
                    <a:bodyPr/>
                    <a:lstStyle/>
                    <a:p>
                      <a:pPr marL="0" lvl="0" indent="0" algn="r">
                        <a:buNone/>
                      </a:pPr>
                      <a:r>
                        <a:t>3</a:t>
                      </a:r>
                    </a:p>
                  </a:txBody>
                  <a:tcPr/>
                </a:tc>
                <a:tc>
                  <a:txBody>
                    <a:bodyPr/>
                    <a:lstStyle/>
                    <a:p>
                      <a:pPr marL="0" lvl="0" indent="0" algn="r">
                        <a:buNone/>
                      </a:pPr>
                      <a:r>
                        <a:t>8</a:t>
                      </a:r>
                    </a:p>
                  </a:txBody>
                  <a:tcPr/>
                </a:tc>
                <a:tc>
                  <a:txBody>
                    <a:bodyPr/>
                    <a:lstStyle/>
                    <a:p>
                      <a:pPr marL="0" lvl="0" indent="0" algn="r">
                        <a:buNone/>
                      </a:pPr>
                      <a:r>
                        <a:t>5</a:t>
                      </a:r>
                    </a:p>
                  </a:txBody>
                  <a:tcPr/>
                </a:tc>
                <a:extLst>
                  <a:ext uri="{0D108BD9-81ED-4DB2-BD59-A6C34878D82A}">
                    <a16:rowId xmlns:a16="http://schemas.microsoft.com/office/drawing/2014/main" val="10026"/>
                  </a:ext>
                </a:extLst>
              </a:tr>
              <a:tr h="323331">
                <a:tc>
                  <a:txBody>
                    <a:bodyPr/>
                    <a:lstStyle/>
                    <a:p>
                      <a:pPr marL="0" lvl="0" indent="0" algn="l">
                        <a:buNone/>
                      </a:pPr>
                      <a:r>
                        <a:rPr dirty="0"/>
                        <a:t>NARCISA DE JESÚS (NOBOL)</a:t>
                      </a:r>
                    </a:p>
                  </a:txBody>
                  <a:tcPr/>
                </a:tc>
                <a:tc>
                  <a:txBody>
                    <a:bodyPr/>
                    <a:lstStyle/>
                    <a:p>
                      <a:pPr marL="0" lvl="0" indent="0" algn="r">
                        <a:buNone/>
                      </a:pPr>
                      <a:r>
                        <a:t>1</a:t>
                      </a:r>
                    </a:p>
                  </a:txBody>
                  <a:tcPr/>
                </a:tc>
                <a:tc>
                  <a:txBody>
                    <a:bodyPr/>
                    <a:lstStyle/>
                    <a:p>
                      <a:pPr marL="0" lvl="0" indent="0" algn="r">
                        <a:buNone/>
                      </a:pPr>
                      <a:r>
                        <a:t>6</a:t>
                      </a:r>
                    </a:p>
                  </a:txBody>
                  <a:tcPr/>
                </a:tc>
                <a:tc>
                  <a:txBody>
                    <a:bodyPr/>
                    <a:lstStyle/>
                    <a:p>
                      <a:pPr marL="0" lvl="0" indent="0" algn="r">
                        <a:buNone/>
                      </a:pPr>
                      <a:r>
                        <a:t>8</a:t>
                      </a:r>
                    </a:p>
                  </a:txBody>
                  <a:tcPr/>
                </a:tc>
                <a:tc>
                  <a:txBody>
                    <a:bodyPr/>
                    <a:lstStyle/>
                    <a:p>
                      <a:pPr marL="0" lvl="0" indent="0" algn="r">
                        <a:buNone/>
                      </a:pPr>
                      <a:r>
                        <a:t>9</a:t>
                      </a:r>
                    </a:p>
                  </a:txBody>
                  <a:tcPr/>
                </a:tc>
                <a:extLst>
                  <a:ext uri="{0D108BD9-81ED-4DB2-BD59-A6C34878D82A}">
                    <a16:rowId xmlns:a16="http://schemas.microsoft.com/office/drawing/2014/main" val="10027"/>
                  </a:ext>
                </a:extLst>
              </a:tr>
              <a:tr h="323331">
                <a:tc>
                  <a:txBody>
                    <a:bodyPr/>
                    <a:lstStyle/>
                    <a:p>
                      <a:pPr marL="0" lvl="0" indent="0" algn="l">
                        <a:buNone/>
                      </a:pPr>
                      <a:r>
                        <a:rPr dirty="0"/>
                        <a:t>PALESTINA</a:t>
                      </a:r>
                    </a:p>
                  </a:txBody>
                  <a:tcPr/>
                </a:tc>
                <a:tc>
                  <a:txBody>
                    <a:bodyPr/>
                    <a:lstStyle/>
                    <a:p>
                      <a:pPr marL="0" lvl="0" indent="0" algn="r">
                        <a:buNone/>
                      </a:pPr>
                      <a:r>
                        <a:t>0</a:t>
                      </a:r>
                    </a:p>
                  </a:txBody>
                  <a:tcPr/>
                </a:tc>
                <a:tc>
                  <a:txBody>
                    <a:bodyPr/>
                    <a:lstStyle/>
                    <a:p>
                      <a:pPr marL="0" lvl="0" indent="0" algn="r">
                        <a:buNone/>
                      </a:pPr>
                      <a:r>
                        <a:t>1</a:t>
                      </a:r>
                    </a:p>
                  </a:txBody>
                  <a:tcPr/>
                </a:tc>
                <a:tc>
                  <a:txBody>
                    <a:bodyPr/>
                    <a:lstStyle/>
                    <a:p>
                      <a:pPr marL="0" lvl="0" indent="0" algn="r">
                        <a:buNone/>
                      </a:pPr>
                      <a:r>
                        <a:t>5</a:t>
                      </a:r>
                    </a:p>
                  </a:txBody>
                  <a:tcPr/>
                </a:tc>
                <a:tc>
                  <a:txBody>
                    <a:bodyPr/>
                    <a:lstStyle/>
                    <a:p>
                      <a:pPr marL="0" lvl="0" indent="0" algn="r">
                        <a:buNone/>
                      </a:pPr>
                      <a:r>
                        <a:t>7</a:t>
                      </a:r>
                    </a:p>
                  </a:txBody>
                  <a:tcPr/>
                </a:tc>
                <a:extLst>
                  <a:ext uri="{0D108BD9-81ED-4DB2-BD59-A6C34878D82A}">
                    <a16:rowId xmlns:a16="http://schemas.microsoft.com/office/drawing/2014/main" val="10028"/>
                  </a:ext>
                </a:extLst>
              </a:tr>
              <a:tr h="323331">
                <a:tc>
                  <a:txBody>
                    <a:bodyPr/>
                    <a:lstStyle/>
                    <a:p>
                      <a:pPr marL="0" lvl="0" indent="0" algn="l">
                        <a:buNone/>
                      </a:pPr>
                      <a:r>
                        <a:rPr dirty="0"/>
                        <a:t>PEDRO CARBO</a:t>
                      </a:r>
                    </a:p>
                  </a:txBody>
                  <a:tcPr/>
                </a:tc>
                <a:tc>
                  <a:txBody>
                    <a:bodyPr/>
                    <a:lstStyle/>
                    <a:p>
                      <a:pPr marL="0" lvl="0" indent="0" algn="r">
                        <a:buNone/>
                      </a:pPr>
                      <a:r>
                        <a:t>3</a:t>
                      </a:r>
                    </a:p>
                  </a:txBody>
                  <a:tcPr/>
                </a:tc>
                <a:tc>
                  <a:txBody>
                    <a:bodyPr/>
                    <a:lstStyle/>
                    <a:p>
                      <a:pPr marL="0" lvl="0" indent="0" algn="r">
                        <a:buNone/>
                      </a:pPr>
                      <a:r>
                        <a:t>2</a:t>
                      </a:r>
                    </a:p>
                  </a:txBody>
                  <a:tcPr/>
                </a:tc>
                <a:tc>
                  <a:txBody>
                    <a:bodyPr/>
                    <a:lstStyle/>
                    <a:p>
                      <a:pPr marL="0" lvl="0" indent="0" algn="r">
                        <a:buNone/>
                      </a:pPr>
                      <a:r>
                        <a:t>13</a:t>
                      </a:r>
                    </a:p>
                  </a:txBody>
                  <a:tcPr/>
                </a:tc>
                <a:tc>
                  <a:txBody>
                    <a:bodyPr/>
                    <a:lstStyle/>
                    <a:p>
                      <a:pPr marL="0" lvl="0" indent="0" algn="r">
                        <a:buNone/>
                      </a:pPr>
                      <a:r>
                        <a:t>3</a:t>
                      </a:r>
                    </a:p>
                  </a:txBody>
                  <a:tcPr/>
                </a:tc>
                <a:extLst>
                  <a:ext uri="{0D108BD9-81ED-4DB2-BD59-A6C34878D82A}">
                    <a16:rowId xmlns:a16="http://schemas.microsoft.com/office/drawing/2014/main" val="10029"/>
                  </a:ext>
                </a:extLst>
              </a:tr>
              <a:tr h="323331">
                <a:tc>
                  <a:txBody>
                    <a:bodyPr/>
                    <a:lstStyle/>
                    <a:p>
                      <a:pPr marL="0" lvl="0" indent="0" algn="l">
                        <a:buNone/>
                      </a:pPr>
                      <a:r>
                        <a:rPr dirty="0"/>
                        <a:t>POSORJA</a:t>
                      </a:r>
                    </a:p>
                  </a:txBody>
                  <a:tcPr/>
                </a:tc>
                <a:tc>
                  <a:txBody>
                    <a:bodyPr/>
                    <a:lstStyle/>
                    <a:p>
                      <a:pPr marL="0" lvl="0" indent="0" algn="r">
                        <a:buNone/>
                      </a:pPr>
                      <a:r>
                        <a:t>0</a:t>
                      </a:r>
                    </a:p>
                  </a:txBody>
                  <a:tcPr/>
                </a:tc>
                <a:tc>
                  <a:txBody>
                    <a:bodyPr/>
                    <a:lstStyle/>
                    <a:p>
                      <a:pPr marL="0" lvl="0" indent="0" algn="r">
                        <a:buNone/>
                      </a:pPr>
                      <a:r>
                        <a:t>3</a:t>
                      </a:r>
                    </a:p>
                  </a:txBody>
                  <a:tcPr/>
                </a:tc>
                <a:tc>
                  <a:txBody>
                    <a:bodyPr/>
                    <a:lstStyle/>
                    <a:p>
                      <a:pPr marL="0" lvl="0" indent="0" algn="r">
                        <a:buNone/>
                      </a:pPr>
                      <a:r>
                        <a:t>5</a:t>
                      </a:r>
                    </a:p>
                  </a:txBody>
                  <a:tcPr/>
                </a:tc>
                <a:tc>
                  <a:txBody>
                    <a:bodyPr/>
                    <a:lstStyle/>
                    <a:p>
                      <a:pPr marL="0" lvl="0" indent="0" algn="r">
                        <a:buNone/>
                      </a:pPr>
                      <a:r>
                        <a:t>2</a:t>
                      </a:r>
                    </a:p>
                  </a:txBody>
                  <a:tcPr/>
                </a:tc>
                <a:extLst>
                  <a:ext uri="{0D108BD9-81ED-4DB2-BD59-A6C34878D82A}">
                    <a16:rowId xmlns:a16="http://schemas.microsoft.com/office/drawing/2014/main" val="10030"/>
                  </a:ext>
                </a:extLst>
              </a:tr>
              <a:tr h="323331">
                <a:tc>
                  <a:txBody>
                    <a:bodyPr/>
                    <a:lstStyle/>
                    <a:p>
                      <a:pPr marL="0" lvl="0" indent="0" algn="l">
                        <a:buNone/>
                      </a:pPr>
                      <a:r>
                        <a:rPr dirty="0"/>
                        <a:t>PUNÁ</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2</a:t>
                      </a:r>
                    </a:p>
                  </a:txBody>
                  <a:tcPr/>
                </a:tc>
                <a:tc>
                  <a:txBody>
                    <a:bodyPr/>
                    <a:lstStyle/>
                    <a:p>
                      <a:pPr marL="0" lvl="0" indent="0" algn="r">
                        <a:buNone/>
                      </a:pPr>
                      <a:r>
                        <a:t>0</a:t>
                      </a:r>
                    </a:p>
                  </a:txBody>
                  <a:tcPr/>
                </a:tc>
                <a:extLst>
                  <a:ext uri="{0D108BD9-81ED-4DB2-BD59-A6C34878D82A}">
                    <a16:rowId xmlns:a16="http://schemas.microsoft.com/office/drawing/2014/main" val="10031"/>
                  </a:ext>
                </a:extLst>
              </a:tr>
              <a:tr h="323331">
                <a:tc>
                  <a:txBody>
                    <a:bodyPr/>
                    <a:lstStyle/>
                    <a:p>
                      <a:pPr marL="0" lvl="0" indent="0" algn="l">
                        <a:buNone/>
                      </a:pPr>
                      <a:r>
                        <a:rPr dirty="0"/>
                        <a:t>ROBERTO ASTUDILLO</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1</a:t>
                      </a:r>
                    </a:p>
                  </a:txBody>
                  <a:tcPr/>
                </a:tc>
                <a:tc>
                  <a:txBody>
                    <a:bodyPr/>
                    <a:lstStyle/>
                    <a:p>
                      <a:pPr marL="0" lvl="0" indent="0" algn="r">
                        <a:buNone/>
                      </a:pPr>
                      <a:r>
                        <a:t>0</a:t>
                      </a:r>
                    </a:p>
                  </a:txBody>
                  <a:tcPr/>
                </a:tc>
                <a:extLst>
                  <a:ext uri="{0D108BD9-81ED-4DB2-BD59-A6C34878D82A}">
                    <a16:rowId xmlns:a16="http://schemas.microsoft.com/office/drawing/2014/main" val="10032"/>
                  </a:ext>
                </a:extLst>
              </a:tr>
              <a:tr h="323331">
                <a:tc>
                  <a:txBody>
                    <a:bodyPr/>
                    <a:lstStyle/>
                    <a:p>
                      <a:pPr marL="0" lvl="0" indent="0" algn="l">
                        <a:buNone/>
                      </a:pPr>
                      <a:r>
                        <a:rPr dirty="0"/>
                        <a:t>SAMBORONDÓN</a:t>
                      </a:r>
                    </a:p>
                  </a:txBody>
                  <a:tcPr/>
                </a:tc>
                <a:tc>
                  <a:txBody>
                    <a:bodyPr/>
                    <a:lstStyle/>
                    <a:p>
                      <a:pPr marL="0" lvl="0" indent="0" algn="r">
                        <a:buNone/>
                      </a:pPr>
                      <a:r>
                        <a:rPr dirty="0"/>
                        <a:t>60</a:t>
                      </a:r>
                    </a:p>
                  </a:txBody>
                  <a:tcPr/>
                </a:tc>
                <a:tc>
                  <a:txBody>
                    <a:bodyPr/>
                    <a:lstStyle/>
                    <a:p>
                      <a:pPr marL="0" lvl="0" indent="0" algn="r">
                        <a:buNone/>
                      </a:pPr>
                      <a:r>
                        <a:rPr dirty="0"/>
                        <a:t>139</a:t>
                      </a:r>
                    </a:p>
                  </a:txBody>
                  <a:tcPr/>
                </a:tc>
                <a:tc>
                  <a:txBody>
                    <a:bodyPr/>
                    <a:lstStyle/>
                    <a:p>
                      <a:pPr marL="0" lvl="0" indent="0" algn="r">
                        <a:buNone/>
                      </a:pPr>
                      <a:r>
                        <a:rPr dirty="0"/>
                        <a:t>506</a:t>
                      </a:r>
                    </a:p>
                  </a:txBody>
                  <a:tcPr/>
                </a:tc>
                <a:tc>
                  <a:txBody>
                    <a:bodyPr/>
                    <a:lstStyle/>
                    <a:p>
                      <a:pPr marL="0" lvl="0" indent="0" algn="r">
                        <a:buNone/>
                      </a:pPr>
                      <a:r>
                        <a:rPr dirty="0"/>
                        <a:t>351</a:t>
                      </a:r>
                    </a:p>
                  </a:txBody>
                  <a:tcPr/>
                </a:tc>
                <a:extLst>
                  <a:ext uri="{0D108BD9-81ED-4DB2-BD59-A6C34878D82A}">
                    <a16:rowId xmlns:a16="http://schemas.microsoft.com/office/drawing/2014/main" val="10033"/>
                  </a:ext>
                </a:extLst>
              </a:tr>
              <a:tr h="323331">
                <a:tc>
                  <a:txBody>
                    <a:bodyPr/>
                    <a:lstStyle/>
                    <a:p>
                      <a:pPr marL="0" lvl="0" indent="0" algn="l">
                        <a:buNone/>
                      </a:pPr>
                      <a:r>
                        <a:t>SAN CARLOS</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1</a:t>
                      </a:r>
                    </a:p>
                  </a:txBody>
                  <a:tcPr/>
                </a:tc>
                <a:tc>
                  <a:txBody>
                    <a:bodyPr/>
                    <a:lstStyle/>
                    <a:p>
                      <a:pPr marL="0" lvl="0" indent="0" algn="r">
                        <a:buNone/>
                      </a:pPr>
                      <a:r>
                        <a:t>0</a:t>
                      </a:r>
                    </a:p>
                  </a:txBody>
                  <a:tcPr/>
                </a:tc>
                <a:extLst>
                  <a:ext uri="{0D108BD9-81ED-4DB2-BD59-A6C34878D82A}">
                    <a16:rowId xmlns:a16="http://schemas.microsoft.com/office/drawing/2014/main" val="10034"/>
                  </a:ext>
                </a:extLst>
              </a:tr>
              <a:tr h="323331">
                <a:tc>
                  <a:txBody>
                    <a:bodyPr/>
                    <a:lstStyle/>
                    <a:p>
                      <a:pPr marL="0" lvl="0" indent="0" algn="l">
                        <a:buNone/>
                      </a:pPr>
                      <a:r>
                        <a:t>SAN JACINTO DE YAGUACHI</a:t>
                      </a:r>
                    </a:p>
                  </a:txBody>
                  <a:tcPr/>
                </a:tc>
                <a:tc>
                  <a:txBody>
                    <a:bodyPr/>
                    <a:lstStyle/>
                    <a:p>
                      <a:pPr marL="0" lvl="0" indent="0" algn="r">
                        <a:buNone/>
                      </a:pPr>
                      <a:r>
                        <a:t>9</a:t>
                      </a:r>
                    </a:p>
                  </a:txBody>
                  <a:tcPr/>
                </a:tc>
                <a:tc>
                  <a:txBody>
                    <a:bodyPr/>
                    <a:lstStyle/>
                    <a:p>
                      <a:pPr marL="0" lvl="0" indent="0" algn="r">
                        <a:buNone/>
                      </a:pPr>
                      <a:r>
                        <a:t>6</a:t>
                      </a:r>
                    </a:p>
                  </a:txBody>
                  <a:tcPr/>
                </a:tc>
                <a:tc>
                  <a:txBody>
                    <a:bodyPr/>
                    <a:lstStyle/>
                    <a:p>
                      <a:pPr marL="0" lvl="0" indent="0" algn="r">
                        <a:buNone/>
                      </a:pPr>
                      <a:r>
                        <a:t>27</a:t>
                      </a:r>
                    </a:p>
                  </a:txBody>
                  <a:tcPr/>
                </a:tc>
                <a:tc>
                  <a:txBody>
                    <a:bodyPr/>
                    <a:lstStyle/>
                    <a:p>
                      <a:pPr marL="0" lvl="0" indent="0" algn="r">
                        <a:buNone/>
                      </a:pPr>
                      <a:r>
                        <a:t>26</a:t>
                      </a:r>
                    </a:p>
                  </a:txBody>
                  <a:tcPr/>
                </a:tc>
                <a:extLst>
                  <a:ext uri="{0D108BD9-81ED-4DB2-BD59-A6C34878D82A}">
                    <a16:rowId xmlns:a16="http://schemas.microsoft.com/office/drawing/2014/main" val="10035"/>
                  </a:ext>
                </a:extLst>
              </a:tr>
              <a:tr h="323331">
                <a:tc>
                  <a:txBody>
                    <a:bodyPr/>
                    <a:lstStyle/>
                    <a:p>
                      <a:pPr marL="0" lvl="0" indent="0" algn="l">
                        <a:buNone/>
                      </a:pPr>
                      <a:r>
                        <a:t>SANTA LUCIA</a:t>
                      </a:r>
                    </a:p>
                  </a:txBody>
                  <a:tcPr/>
                </a:tc>
                <a:tc>
                  <a:txBody>
                    <a:bodyPr/>
                    <a:lstStyle/>
                    <a:p>
                      <a:pPr marL="0" lvl="0" indent="0" algn="r">
                        <a:buNone/>
                      </a:pPr>
                      <a:r>
                        <a:t>2</a:t>
                      </a:r>
                    </a:p>
                  </a:txBody>
                  <a:tcPr/>
                </a:tc>
                <a:tc>
                  <a:txBody>
                    <a:bodyPr/>
                    <a:lstStyle/>
                    <a:p>
                      <a:pPr marL="0" lvl="0" indent="0" algn="r">
                        <a:buNone/>
                      </a:pPr>
                      <a:r>
                        <a:t>1</a:t>
                      </a:r>
                    </a:p>
                  </a:txBody>
                  <a:tcPr/>
                </a:tc>
                <a:tc>
                  <a:txBody>
                    <a:bodyPr/>
                    <a:lstStyle/>
                    <a:p>
                      <a:pPr marL="0" lvl="0" indent="0" algn="r">
                        <a:buNone/>
                      </a:pPr>
                      <a:r>
                        <a:t>9</a:t>
                      </a:r>
                    </a:p>
                  </a:txBody>
                  <a:tcPr/>
                </a:tc>
                <a:tc>
                  <a:txBody>
                    <a:bodyPr/>
                    <a:lstStyle/>
                    <a:p>
                      <a:pPr marL="0" lvl="0" indent="0" algn="r">
                        <a:buNone/>
                      </a:pPr>
                      <a:r>
                        <a:t>8</a:t>
                      </a:r>
                    </a:p>
                  </a:txBody>
                  <a:tcPr/>
                </a:tc>
                <a:extLst>
                  <a:ext uri="{0D108BD9-81ED-4DB2-BD59-A6C34878D82A}">
                    <a16:rowId xmlns:a16="http://schemas.microsoft.com/office/drawing/2014/main" val="10036"/>
                  </a:ext>
                </a:extLst>
              </a:tr>
              <a:tr h="323331">
                <a:tc>
                  <a:txBody>
                    <a:bodyPr/>
                    <a:lstStyle/>
                    <a:p>
                      <a:pPr marL="0" lvl="0" indent="0" algn="l">
                        <a:buNone/>
                      </a:pPr>
                      <a:r>
                        <a:t>SIMÓN BOLÍVAR</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1</a:t>
                      </a:r>
                    </a:p>
                  </a:txBody>
                  <a:tcPr/>
                </a:tc>
                <a:tc>
                  <a:txBody>
                    <a:bodyPr/>
                    <a:lstStyle/>
                    <a:p>
                      <a:pPr marL="0" lvl="0" indent="0" algn="r">
                        <a:buNone/>
                      </a:pPr>
                      <a:r>
                        <a:t>2</a:t>
                      </a:r>
                    </a:p>
                  </a:txBody>
                  <a:tcPr/>
                </a:tc>
                <a:extLst>
                  <a:ext uri="{0D108BD9-81ED-4DB2-BD59-A6C34878D82A}">
                    <a16:rowId xmlns:a16="http://schemas.microsoft.com/office/drawing/2014/main" val="10037"/>
                  </a:ext>
                </a:extLst>
              </a:tr>
              <a:tr h="323331">
                <a:tc>
                  <a:txBody>
                    <a:bodyPr/>
                    <a:lstStyle/>
                    <a:p>
                      <a:pPr marL="0" lvl="0" indent="0" algn="l">
                        <a:buNone/>
                      </a:pPr>
                      <a:r>
                        <a:t>TARIFA</a:t>
                      </a:r>
                    </a:p>
                  </a:txBody>
                  <a:tcPr/>
                </a:tc>
                <a:tc>
                  <a:txBody>
                    <a:bodyPr/>
                    <a:lstStyle/>
                    <a:p>
                      <a:pPr marL="0" lvl="0" indent="0" algn="r">
                        <a:buNone/>
                      </a:pPr>
                      <a:r>
                        <a:t>2</a:t>
                      </a:r>
                    </a:p>
                  </a:txBody>
                  <a:tcPr/>
                </a:tc>
                <a:tc>
                  <a:txBody>
                    <a:bodyPr/>
                    <a:lstStyle/>
                    <a:p>
                      <a:pPr marL="0" lvl="0" indent="0" algn="r">
                        <a:buNone/>
                      </a:pPr>
                      <a:r>
                        <a:t>3</a:t>
                      </a:r>
                    </a:p>
                  </a:txBody>
                  <a:tcPr/>
                </a:tc>
                <a:tc>
                  <a:txBody>
                    <a:bodyPr/>
                    <a:lstStyle/>
                    <a:p>
                      <a:pPr marL="0" lvl="0" indent="0" algn="r">
                        <a:buNone/>
                      </a:pPr>
                      <a:r>
                        <a:t>18</a:t>
                      </a:r>
                    </a:p>
                  </a:txBody>
                  <a:tcPr/>
                </a:tc>
                <a:tc>
                  <a:txBody>
                    <a:bodyPr/>
                    <a:lstStyle/>
                    <a:p>
                      <a:pPr marL="0" lvl="0" indent="0" algn="r">
                        <a:buNone/>
                      </a:pPr>
                      <a:r>
                        <a:t>11</a:t>
                      </a:r>
                    </a:p>
                  </a:txBody>
                  <a:tcPr/>
                </a:tc>
                <a:extLst>
                  <a:ext uri="{0D108BD9-81ED-4DB2-BD59-A6C34878D82A}">
                    <a16:rowId xmlns:a16="http://schemas.microsoft.com/office/drawing/2014/main" val="10038"/>
                  </a:ext>
                </a:extLst>
              </a:tr>
              <a:tr h="323331">
                <a:tc>
                  <a:txBody>
                    <a:bodyPr/>
                    <a:lstStyle/>
                    <a:p>
                      <a:pPr marL="0" lvl="0" indent="0" algn="l">
                        <a:buNone/>
                      </a:pPr>
                      <a:r>
                        <a:t>TENGUEL</a:t>
                      </a:r>
                    </a:p>
                  </a:txBody>
                  <a:tcPr/>
                </a:tc>
                <a:tc>
                  <a:txBody>
                    <a:bodyPr/>
                    <a:lstStyle/>
                    <a:p>
                      <a:pPr marL="0" lvl="0" indent="0" algn="r">
                        <a:buNone/>
                      </a:pPr>
                      <a:r>
                        <a:t>1</a:t>
                      </a:r>
                    </a:p>
                  </a:txBody>
                  <a:tcPr/>
                </a:tc>
                <a:tc>
                  <a:txBody>
                    <a:bodyPr/>
                    <a:lstStyle/>
                    <a:p>
                      <a:pPr marL="0" lvl="0" indent="0" algn="r">
                        <a:buNone/>
                      </a:pPr>
                      <a:r>
                        <a:t>0</a:t>
                      </a:r>
                    </a:p>
                  </a:txBody>
                  <a:tcPr/>
                </a:tc>
                <a:tc>
                  <a:txBody>
                    <a:bodyPr/>
                    <a:lstStyle/>
                    <a:p>
                      <a:pPr marL="0" lvl="0" indent="0" algn="r">
                        <a:buNone/>
                      </a:pPr>
                      <a:r>
                        <a:t>2</a:t>
                      </a:r>
                    </a:p>
                  </a:txBody>
                  <a:tcPr/>
                </a:tc>
                <a:tc>
                  <a:txBody>
                    <a:bodyPr/>
                    <a:lstStyle/>
                    <a:p>
                      <a:pPr marL="0" lvl="0" indent="0" algn="r">
                        <a:buNone/>
                      </a:pPr>
                      <a:r>
                        <a:t>1</a:t>
                      </a:r>
                    </a:p>
                  </a:txBody>
                  <a:tcPr/>
                </a:tc>
                <a:extLst>
                  <a:ext uri="{0D108BD9-81ED-4DB2-BD59-A6C34878D82A}">
                    <a16:rowId xmlns:a16="http://schemas.microsoft.com/office/drawing/2014/main" val="10039"/>
                  </a:ext>
                </a:extLst>
              </a:tr>
              <a:tr h="323331">
                <a:tc>
                  <a:txBody>
                    <a:bodyPr/>
                    <a:lstStyle/>
                    <a:p>
                      <a:pPr marL="0" lvl="0" indent="0" algn="l">
                        <a:buNone/>
                      </a:pPr>
                      <a:r>
                        <a:t>VELASCO IBARRA</a:t>
                      </a:r>
                    </a:p>
                  </a:txBody>
                  <a:tcPr/>
                </a:tc>
                <a:tc>
                  <a:txBody>
                    <a:bodyPr/>
                    <a:lstStyle/>
                    <a:p>
                      <a:pPr marL="0" lvl="0" indent="0" algn="r">
                        <a:buNone/>
                      </a:pPr>
                      <a:r>
                        <a:t>1</a:t>
                      </a:r>
                    </a:p>
                  </a:txBody>
                  <a:tcPr/>
                </a:tc>
                <a:tc>
                  <a:txBody>
                    <a:bodyPr/>
                    <a:lstStyle/>
                    <a:p>
                      <a:pPr marL="0" lvl="0" indent="0" algn="r">
                        <a:buNone/>
                      </a:pPr>
                      <a:r>
                        <a:t>4</a:t>
                      </a:r>
                    </a:p>
                  </a:txBody>
                  <a:tcPr/>
                </a:tc>
                <a:tc>
                  <a:txBody>
                    <a:bodyPr/>
                    <a:lstStyle/>
                    <a:p>
                      <a:pPr marL="0" lvl="0" indent="0" algn="r">
                        <a:buNone/>
                      </a:pPr>
                      <a:r>
                        <a:t>14</a:t>
                      </a:r>
                    </a:p>
                  </a:txBody>
                  <a:tcPr/>
                </a:tc>
                <a:tc>
                  <a:txBody>
                    <a:bodyPr/>
                    <a:lstStyle/>
                    <a:p>
                      <a:pPr marL="0" lvl="0" indent="0" algn="r">
                        <a:buNone/>
                      </a:pPr>
                      <a:r>
                        <a:t>10</a:t>
                      </a:r>
                    </a:p>
                  </a:txBody>
                  <a:tcPr/>
                </a:tc>
                <a:extLst>
                  <a:ext uri="{0D108BD9-81ED-4DB2-BD59-A6C34878D82A}">
                    <a16:rowId xmlns:a16="http://schemas.microsoft.com/office/drawing/2014/main" val="10040"/>
                  </a:ext>
                </a:extLst>
              </a:tr>
              <a:tr h="323331">
                <a:tc>
                  <a:txBody>
                    <a:bodyPr/>
                    <a:lstStyle/>
                    <a:p>
                      <a:pPr marL="0" lvl="0" indent="0" algn="l">
                        <a:buNone/>
                      </a:pPr>
                      <a:r>
                        <a:t>VIRGEN DE FÁTIMA</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4</a:t>
                      </a:r>
                    </a:p>
                  </a:txBody>
                  <a:tcPr/>
                </a:tc>
                <a:tc>
                  <a:txBody>
                    <a:bodyPr/>
                    <a:lstStyle/>
                    <a:p>
                      <a:pPr marL="0" lvl="0" indent="0" algn="r">
                        <a:buNone/>
                      </a:pPr>
                      <a:r>
                        <a:t>0</a:t>
                      </a:r>
                    </a:p>
                  </a:txBody>
                  <a:tcPr/>
                </a:tc>
                <a:extLst>
                  <a:ext uri="{0D108BD9-81ED-4DB2-BD59-A6C34878D82A}">
                    <a16:rowId xmlns:a16="http://schemas.microsoft.com/office/drawing/2014/main" val="10041"/>
                  </a:ext>
                </a:extLst>
              </a:tr>
              <a:tr h="323331">
                <a:tc>
                  <a:txBody>
                    <a:bodyPr/>
                    <a:lstStyle/>
                    <a:p>
                      <a:pPr marL="0" lvl="0" indent="0" algn="l">
                        <a:buNone/>
                      </a:pPr>
                      <a:r>
                        <a:t>YAGUACHI VIEJO (CONE)</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4</a:t>
                      </a:r>
                    </a:p>
                  </a:txBody>
                  <a:tcPr/>
                </a:tc>
                <a:tc>
                  <a:txBody>
                    <a:bodyPr/>
                    <a:lstStyle/>
                    <a:p>
                      <a:pPr marL="0" lvl="0" indent="0" algn="r">
                        <a:buNone/>
                      </a:pPr>
                      <a:r>
                        <a:rPr dirty="0"/>
                        <a:t>1</a:t>
                      </a:r>
                    </a:p>
                  </a:txBody>
                  <a:tcPr/>
                </a:tc>
                <a:extLst>
                  <a:ext uri="{0D108BD9-81ED-4DB2-BD59-A6C34878D82A}">
                    <a16:rowId xmlns:a16="http://schemas.microsoft.com/office/drawing/2014/main" val="1004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Tablas de Contingencia (%)</a:t>
            </a:r>
          </a:p>
        </p:txBody>
      </p:sp>
      <p:sp>
        <p:nvSpPr>
          <p:cNvPr id="3" name="Content Placeholder 2"/>
          <p:cNvSpPr>
            <a:spLocks noGrp="1"/>
          </p:cNvSpPr>
          <p:nvPr>
            <p:ph idx="1"/>
          </p:nvPr>
        </p:nvSpPr>
        <p:spPr/>
        <p:txBody>
          <a:bodyPr/>
          <a:lstStyle/>
          <a:p>
            <a:pPr marL="1270000" indent="0">
              <a:buNone/>
            </a:pPr>
            <a:r>
              <a:rPr sz="1800">
                <a:latin typeface="Courier"/>
              </a:rPr>
              <a:t>ciudad.tama.porc =</a:t>
            </a:r>
            <a:r>
              <a:rPr sz="1800">
                <a:solidFill>
                  <a:srgbClr val="4070A0"/>
                </a:solidFill>
                <a:latin typeface="Courier"/>
              </a:rPr>
              <a:t> </a:t>
            </a:r>
            <a:r>
              <a:rPr sz="1800">
                <a:latin typeface="Courier"/>
              </a:rPr>
              <a:t>rank2018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group_by</a:t>
            </a:r>
            <a:r>
              <a:rPr sz="1800">
                <a:latin typeface="Courier"/>
              </a:rPr>
              <a:t>(CIUDAD, TAMAÑO)</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Porc =</a:t>
            </a:r>
            <a:r>
              <a:rPr sz="1800">
                <a:latin typeface="Courier"/>
              </a:rPr>
              <a:t> </a:t>
            </a:r>
            <a:r>
              <a:rPr sz="1800" b="1">
                <a:solidFill>
                  <a:srgbClr val="007020"/>
                </a:solidFill>
                <a:latin typeface="Courier"/>
              </a:rPr>
              <a:t>round</a:t>
            </a:r>
            <a:r>
              <a:rPr sz="1800">
                <a:latin typeface="Courier"/>
              </a:rPr>
              <a:t>(</a:t>
            </a:r>
            <a:r>
              <a:rPr sz="1800">
                <a:solidFill>
                  <a:srgbClr val="40A070"/>
                </a:solidFill>
                <a:latin typeface="Courier"/>
              </a:rPr>
              <a:t>100</a:t>
            </a:r>
            <a:r>
              <a:rPr sz="1800">
                <a:solidFill>
                  <a:srgbClr val="666666"/>
                </a:solidFill>
                <a:latin typeface="Courier"/>
              </a:rPr>
              <a:t>*</a:t>
            </a:r>
            <a:r>
              <a:rPr sz="1800" b="1">
                <a:solidFill>
                  <a:srgbClr val="007020"/>
                </a:solidFill>
                <a:latin typeface="Courier"/>
              </a:rPr>
              <a:t>n</a:t>
            </a:r>
            <a:r>
              <a:rPr sz="1800">
                <a:latin typeface="Courier"/>
              </a:rPr>
              <a:t>()</a:t>
            </a:r>
            <a:r>
              <a:rPr sz="1800">
                <a:solidFill>
                  <a:srgbClr val="666666"/>
                </a:solidFill>
                <a:latin typeface="Courier"/>
              </a:rPr>
              <a:t>/</a:t>
            </a:r>
            <a:r>
              <a:rPr sz="1800" b="1">
                <a:solidFill>
                  <a:srgbClr val="007020"/>
                </a:solidFill>
                <a:latin typeface="Courier"/>
              </a:rPr>
              <a:t>nrow</a:t>
            </a:r>
            <a:r>
              <a:rPr sz="1800">
                <a:latin typeface="Courier"/>
              </a:rPr>
              <a:t>(rank2018),</a:t>
            </a:r>
            <a:r>
              <a:rPr sz="1800">
                <a:solidFill>
                  <a:srgbClr val="40A070"/>
                </a:solidFill>
                <a:latin typeface="Courier"/>
              </a:rPr>
              <a:t>2</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spread</a:t>
            </a:r>
            <a:r>
              <a:rPr sz="1800">
                <a:latin typeface="Courier"/>
              </a:rPr>
              <a:t>(TAMAÑO, Porc)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replace</a:t>
            </a:r>
            <a:r>
              <a:rPr sz="1800">
                <a:latin typeface="Courier"/>
              </a:rPr>
              <a:t>(., </a:t>
            </a:r>
            <a:r>
              <a:rPr sz="1800" b="1">
                <a:solidFill>
                  <a:srgbClr val="007020"/>
                </a:solidFill>
                <a:latin typeface="Courier"/>
              </a:rPr>
              <a:t>is.na</a:t>
            </a:r>
            <a:r>
              <a:rPr sz="1800">
                <a:latin typeface="Courier"/>
              </a:rPr>
              <a:t>(.), </a:t>
            </a:r>
            <a:r>
              <a:rPr sz="1800">
                <a:solidFill>
                  <a:srgbClr val="40A070"/>
                </a:solidFill>
                <a:latin typeface="Courier"/>
              </a:rPr>
              <a:t>0</a:t>
            </a:r>
            <a:r>
              <a:rPr sz="1800">
                <a:latin typeface="Courier"/>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Tablas de Contingencia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79461449"/>
              </p:ext>
            </p:extLst>
          </p:nvPr>
        </p:nvGraphicFramePr>
        <p:xfrm>
          <a:off x="1159732" y="1181100"/>
          <a:ext cx="9872536" cy="16002000"/>
        </p:xfrm>
        <a:graphic>
          <a:graphicData uri="http://schemas.openxmlformats.org/drawingml/2006/table">
            <a:tbl>
              <a:tblPr firstRow="1" bandRow="1">
                <a:tableStyleId>{5C22544A-7EE6-4342-B048-85BDC9FD1C3A}</a:tableStyleId>
              </a:tblPr>
              <a:tblGrid>
                <a:gridCol w="3319336">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CIUDAD</a:t>
                      </a:r>
                    </a:p>
                  </a:txBody>
                  <a:tcPr/>
                </a:tc>
                <a:tc>
                  <a:txBody>
                    <a:bodyPr/>
                    <a:lstStyle/>
                    <a:p>
                      <a:pPr marL="0" lvl="0" indent="0" algn="r">
                        <a:buNone/>
                      </a:pPr>
                      <a:r>
                        <a:t>GRANDE</a:t>
                      </a:r>
                    </a:p>
                  </a:txBody>
                  <a:tcPr/>
                </a:tc>
                <a:tc>
                  <a:txBody>
                    <a:bodyPr/>
                    <a:lstStyle/>
                    <a:p>
                      <a:pPr marL="0" lvl="0" indent="0" algn="r">
                        <a:buNone/>
                      </a:pPr>
                      <a:r>
                        <a:t>MEDIANA</a:t>
                      </a:r>
                    </a:p>
                  </a:txBody>
                  <a:tcPr/>
                </a:tc>
                <a:tc>
                  <a:txBody>
                    <a:bodyPr/>
                    <a:lstStyle/>
                    <a:p>
                      <a:pPr marL="0" lvl="0" indent="0" algn="r">
                        <a:buNone/>
                      </a:pPr>
                      <a:r>
                        <a:t>MICROEMPRESA</a:t>
                      </a:r>
                    </a:p>
                  </a:txBody>
                  <a:tcPr/>
                </a:tc>
                <a:tc>
                  <a:txBody>
                    <a:bodyPr/>
                    <a:lstStyle/>
                    <a:p>
                      <a:pPr marL="0" lvl="0" indent="0" algn="r">
                        <a:buNone/>
                      </a:pPr>
                      <a:r>
                        <a:t>PEQUEÑA</a:t>
                      </a:r>
                    </a:p>
                  </a:txBody>
                  <a:tcPr/>
                </a:tc>
                <a:extLst>
                  <a:ext uri="{0D108BD9-81ED-4DB2-BD59-A6C34878D82A}">
                    <a16:rowId xmlns:a16="http://schemas.microsoft.com/office/drawing/2014/main" val="10000"/>
                  </a:ext>
                </a:extLst>
              </a:tr>
              <a:tr h="0">
                <a:tc>
                  <a:txBody>
                    <a:bodyPr/>
                    <a:lstStyle/>
                    <a:p>
                      <a:pPr marL="0" lvl="0" indent="0" algn="l">
                        <a:buNone/>
                      </a:pPr>
                      <a:r>
                        <a:t>ALFREDO BAQUERIZO MORENO</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0.01</a:t>
                      </a:r>
                    </a:p>
                  </a:txBody>
                  <a:tcPr/>
                </a:tc>
                <a:tc>
                  <a:txBody>
                    <a:bodyPr/>
                    <a:lstStyle/>
                    <a:p>
                      <a:pPr marL="0" lvl="0" indent="0" algn="r">
                        <a:buNone/>
                      </a:pPr>
                      <a:r>
                        <a:t>0.01</a:t>
                      </a:r>
                    </a:p>
                  </a:txBody>
                  <a:tcPr/>
                </a:tc>
                <a:extLst>
                  <a:ext uri="{0D108BD9-81ED-4DB2-BD59-A6C34878D82A}">
                    <a16:rowId xmlns:a16="http://schemas.microsoft.com/office/drawing/2014/main" val="10001"/>
                  </a:ext>
                </a:extLst>
              </a:tr>
              <a:tr h="0">
                <a:tc>
                  <a:txBody>
                    <a:bodyPr/>
                    <a:lstStyle/>
                    <a:p>
                      <a:pPr marL="0" lvl="0" indent="0" algn="l">
                        <a:buNone/>
                      </a:pPr>
                      <a:r>
                        <a:t>BALAO</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0.03</a:t>
                      </a:r>
                    </a:p>
                  </a:txBody>
                  <a:tcPr/>
                </a:tc>
                <a:tc>
                  <a:txBody>
                    <a:bodyPr/>
                    <a:lstStyle/>
                    <a:p>
                      <a:pPr marL="0" lvl="0" indent="0" algn="r">
                        <a:buNone/>
                      </a:pPr>
                      <a:r>
                        <a:t>0.00</a:t>
                      </a:r>
                    </a:p>
                  </a:txBody>
                  <a:tcPr/>
                </a:tc>
                <a:extLst>
                  <a:ext uri="{0D108BD9-81ED-4DB2-BD59-A6C34878D82A}">
                    <a16:rowId xmlns:a16="http://schemas.microsoft.com/office/drawing/2014/main" val="10002"/>
                  </a:ext>
                </a:extLst>
              </a:tr>
              <a:tr h="0">
                <a:tc>
                  <a:txBody>
                    <a:bodyPr/>
                    <a:lstStyle/>
                    <a:p>
                      <a:pPr marL="0" lvl="0" indent="0" algn="l">
                        <a:buNone/>
                      </a:pPr>
                      <a:r>
                        <a:t>BALZAR</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0.07</a:t>
                      </a:r>
                    </a:p>
                  </a:txBody>
                  <a:tcPr/>
                </a:tc>
                <a:tc>
                  <a:txBody>
                    <a:bodyPr/>
                    <a:lstStyle/>
                    <a:p>
                      <a:pPr marL="0" lvl="0" indent="0" algn="r">
                        <a:buNone/>
                      </a:pPr>
                      <a:r>
                        <a:t>0.05</a:t>
                      </a:r>
                    </a:p>
                  </a:txBody>
                  <a:tcPr/>
                </a:tc>
                <a:extLst>
                  <a:ext uri="{0D108BD9-81ED-4DB2-BD59-A6C34878D82A}">
                    <a16:rowId xmlns:a16="http://schemas.microsoft.com/office/drawing/2014/main" val="10003"/>
                  </a:ext>
                </a:extLst>
              </a:tr>
              <a:tr h="0">
                <a:tc>
                  <a:txBody>
                    <a:bodyPr/>
                    <a:lstStyle/>
                    <a:p>
                      <a:pPr marL="0" lvl="0" indent="0" algn="l">
                        <a:buNone/>
                      </a:pPr>
                      <a:r>
                        <a:t>CHONGON</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0.03</a:t>
                      </a:r>
                    </a:p>
                  </a:txBody>
                  <a:tcPr/>
                </a:tc>
                <a:tc>
                  <a:txBody>
                    <a:bodyPr/>
                    <a:lstStyle/>
                    <a:p>
                      <a:pPr marL="0" lvl="0" indent="0" algn="r">
                        <a:buNone/>
                      </a:pPr>
                      <a:r>
                        <a:t>0.00</a:t>
                      </a:r>
                    </a:p>
                  </a:txBody>
                  <a:tcPr/>
                </a:tc>
                <a:extLst>
                  <a:ext uri="{0D108BD9-81ED-4DB2-BD59-A6C34878D82A}">
                    <a16:rowId xmlns:a16="http://schemas.microsoft.com/office/drawing/2014/main" val="10004"/>
                  </a:ext>
                </a:extLst>
              </a:tr>
              <a:tr h="0">
                <a:tc>
                  <a:txBody>
                    <a:bodyPr/>
                    <a:lstStyle/>
                    <a:p>
                      <a:pPr marL="0" lvl="0" indent="0" algn="l">
                        <a:buNone/>
                      </a:pPr>
                      <a:r>
                        <a:t>COLIMES</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0.00</a:t>
                      </a:r>
                    </a:p>
                  </a:txBody>
                  <a:tcPr/>
                </a:tc>
                <a:extLst>
                  <a:ext uri="{0D108BD9-81ED-4DB2-BD59-A6C34878D82A}">
                    <a16:rowId xmlns:a16="http://schemas.microsoft.com/office/drawing/2014/main" val="10005"/>
                  </a:ext>
                </a:extLst>
              </a:tr>
              <a:tr h="0">
                <a:tc>
                  <a:txBody>
                    <a:bodyPr/>
                    <a:lstStyle/>
                    <a:p>
                      <a:pPr marL="0" lvl="0" indent="0" algn="l">
                        <a:buNone/>
                      </a:pPr>
                      <a:r>
                        <a:t>CRNEL. MARCELINO MARIDUEÑA</a:t>
                      </a:r>
                    </a:p>
                  </a:txBody>
                  <a:tcPr/>
                </a:tc>
                <a:tc>
                  <a:txBody>
                    <a:bodyPr/>
                    <a:lstStyle/>
                    <a:p>
                      <a:pPr marL="0" lvl="0" indent="0" algn="r">
                        <a:buNone/>
                      </a:pPr>
                      <a:r>
                        <a:t>0.01</a:t>
                      </a:r>
                    </a:p>
                  </a:txBody>
                  <a:tcPr/>
                </a:tc>
                <a:tc>
                  <a:txBody>
                    <a:bodyPr/>
                    <a:lstStyle/>
                    <a:p>
                      <a:pPr marL="0" lvl="0" indent="0" algn="r">
                        <a:buNone/>
                      </a:pPr>
                      <a:r>
                        <a:t>0.03</a:t>
                      </a:r>
                    </a:p>
                  </a:txBody>
                  <a:tcPr/>
                </a:tc>
                <a:tc>
                  <a:txBody>
                    <a:bodyPr/>
                    <a:lstStyle/>
                    <a:p>
                      <a:pPr marL="0" lvl="0" indent="0" algn="r">
                        <a:buNone/>
                      </a:pPr>
                      <a:r>
                        <a:t>0.01</a:t>
                      </a:r>
                    </a:p>
                  </a:txBody>
                  <a:tcPr/>
                </a:tc>
                <a:tc>
                  <a:txBody>
                    <a:bodyPr/>
                    <a:lstStyle/>
                    <a:p>
                      <a:pPr marL="0" lvl="0" indent="0" algn="r">
                        <a:buNone/>
                      </a:pPr>
                      <a:r>
                        <a:t>0.02</a:t>
                      </a:r>
                    </a:p>
                  </a:txBody>
                  <a:tcPr/>
                </a:tc>
                <a:extLst>
                  <a:ext uri="{0D108BD9-81ED-4DB2-BD59-A6C34878D82A}">
                    <a16:rowId xmlns:a16="http://schemas.microsoft.com/office/drawing/2014/main" val="10006"/>
                  </a:ext>
                </a:extLst>
              </a:tr>
              <a:tr h="0">
                <a:tc>
                  <a:txBody>
                    <a:bodyPr/>
                    <a:lstStyle/>
                    <a:p>
                      <a:pPr marL="0" lvl="0" indent="0" algn="l">
                        <a:buNone/>
                      </a:pPr>
                      <a:r>
                        <a:t>DAULE</a:t>
                      </a:r>
                    </a:p>
                  </a:txBody>
                  <a:tcPr/>
                </a:tc>
                <a:tc>
                  <a:txBody>
                    <a:bodyPr/>
                    <a:lstStyle/>
                    <a:p>
                      <a:pPr marL="0" lvl="0" indent="0" algn="r">
                        <a:buNone/>
                      </a:pPr>
                      <a:r>
                        <a:t>0.05</a:t>
                      </a:r>
                    </a:p>
                  </a:txBody>
                  <a:tcPr/>
                </a:tc>
                <a:tc>
                  <a:txBody>
                    <a:bodyPr/>
                    <a:lstStyle/>
                    <a:p>
                      <a:pPr marL="0" lvl="0" indent="0" algn="r">
                        <a:buNone/>
                      </a:pPr>
                      <a:r>
                        <a:t>0.12</a:t>
                      </a:r>
                    </a:p>
                  </a:txBody>
                  <a:tcPr/>
                </a:tc>
                <a:tc>
                  <a:txBody>
                    <a:bodyPr/>
                    <a:lstStyle/>
                    <a:p>
                      <a:pPr marL="0" lvl="0" indent="0" algn="r">
                        <a:buNone/>
                      </a:pPr>
                      <a:r>
                        <a:t>0.65</a:t>
                      </a:r>
                    </a:p>
                  </a:txBody>
                  <a:tcPr/>
                </a:tc>
                <a:tc>
                  <a:txBody>
                    <a:bodyPr/>
                    <a:lstStyle/>
                    <a:p>
                      <a:pPr marL="0" lvl="0" indent="0" algn="r">
                        <a:buNone/>
                      </a:pPr>
                      <a:r>
                        <a:t>0.28</a:t>
                      </a:r>
                    </a:p>
                  </a:txBody>
                  <a:tcPr/>
                </a:tc>
                <a:extLst>
                  <a:ext uri="{0D108BD9-81ED-4DB2-BD59-A6C34878D82A}">
                    <a16:rowId xmlns:a16="http://schemas.microsoft.com/office/drawing/2014/main" val="10007"/>
                  </a:ext>
                </a:extLst>
              </a:tr>
              <a:tr h="0">
                <a:tc>
                  <a:txBody>
                    <a:bodyPr/>
                    <a:lstStyle/>
                    <a:p>
                      <a:pPr marL="0" lvl="0" indent="0" algn="l">
                        <a:buNone/>
                      </a:pPr>
                      <a:r>
                        <a:t>EL ROSARIO</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extLst>
                  <a:ext uri="{0D108BD9-81ED-4DB2-BD59-A6C34878D82A}">
                    <a16:rowId xmlns:a16="http://schemas.microsoft.com/office/drawing/2014/main" val="10008"/>
                  </a:ext>
                </a:extLst>
              </a:tr>
              <a:tr h="0">
                <a:tc>
                  <a:txBody>
                    <a:bodyPr/>
                    <a:lstStyle/>
                    <a:p>
                      <a:pPr marL="0" lvl="0" indent="0" algn="l">
                        <a:buNone/>
                      </a:pPr>
                      <a:r>
                        <a:t>EL SALITRE</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0.03</a:t>
                      </a:r>
                    </a:p>
                  </a:txBody>
                  <a:tcPr/>
                </a:tc>
                <a:tc>
                  <a:txBody>
                    <a:bodyPr/>
                    <a:lstStyle/>
                    <a:p>
                      <a:pPr marL="0" lvl="0" indent="0" algn="r">
                        <a:buNone/>
                      </a:pPr>
                      <a:r>
                        <a:t>0.00</a:t>
                      </a:r>
                    </a:p>
                  </a:txBody>
                  <a:tcPr/>
                </a:tc>
                <a:extLst>
                  <a:ext uri="{0D108BD9-81ED-4DB2-BD59-A6C34878D82A}">
                    <a16:rowId xmlns:a16="http://schemas.microsoft.com/office/drawing/2014/main" val="10009"/>
                  </a:ext>
                </a:extLst>
              </a:tr>
              <a:tr h="0">
                <a:tc>
                  <a:txBody>
                    <a:bodyPr/>
                    <a:lstStyle/>
                    <a:p>
                      <a:pPr marL="0" lvl="0" indent="0" algn="l">
                        <a:buNone/>
                      </a:pPr>
                      <a:r>
                        <a:t>EL TRIUNFO</a:t>
                      </a:r>
                    </a:p>
                  </a:txBody>
                  <a:tcPr/>
                </a:tc>
                <a:tc>
                  <a:txBody>
                    <a:bodyPr/>
                    <a:lstStyle/>
                    <a:p>
                      <a:pPr marL="0" lvl="0" indent="0" algn="r">
                        <a:buNone/>
                      </a:pPr>
                      <a:r>
                        <a:t>0.03</a:t>
                      </a:r>
                    </a:p>
                  </a:txBody>
                  <a:tcPr/>
                </a:tc>
                <a:tc>
                  <a:txBody>
                    <a:bodyPr/>
                    <a:lstStyle/>
                    <a:p>
                      <a:pPr marL="0" lvl="0" indent="0" algn="r">
                        <a:buNone/>
                      </a:pPr>
                      <a:r>
                        <a:t>0.06</a:t>
                      </a:r>
                    </a:p>
                  </a:txBody>
                  <a:tcPr/>
                </a:tc>
                <a:tc>
                  <a:txBody>
                    <a:bodyPr/>
                    <a:lstStyle/>
                    <a:p>
                      <a:pPr marL="0" lvl="0" indent="0" algn="r">
                        <a:buNone/>
                      </a:pPr>
                      <a:r>
                        <a:t>0.09</a:t>
                      </a:r>
                    </a:p>
                  </a:txBody>
                  <a:tcPr/>
                </a:tc>
                <a:tc>
                  <a:txBody>
                    <a:bodyPr/>
                    <a:lstStyle/>
                    <a:p>
                      <a:pPr marL="0" lvl="0" indent="0" algn="r">
                        <a:buNone/>
                      </a:pPr>
                      <a:r>
                        <a:t>0.07</a:t>
                      </a:r>
                    </a:p>
                  </a:txBody>
                  <a:tcPr/>
                </a:tc>
                <a:extLst>
                  <a:ext uri="{0D108BD9-81ED-4DB2-BD59-A6C34878D82A}">
                    <a16:rowId xmlns:a16="http://schemas.microsoft.com/office/drawing/2014/main" val="10010"/>
                  </a:ext>
                </a:extLst>
              </a:tr>
              <a:tr h="0">
                <a:tc>
                  <a:txBody>
                    <a:bodyPr/>
                    <a:lstStyle/>
                    <a:p>
                      <a:pPr marL="0" lvl="0" indent="0" algn="l">
                        <a:buNone/>
                      </a:pPr>
                      <a:r>
                        <a:t>ELOY ALFARO</a:t>
                      </a:r>
                    </a:p>
                  </a:txBody>
                  <a:tcPr/>
                </a:tc>
                <a:tc>
                  <a:txBody>
                    <a:bodyPr/>
                    <a:lstStyle/>
                    <a:p>
                      <a:pPr marL="0" lvl="0" indent="0" algn="r">
                        <a:buNone/>
                      </a:pPr>
                      <a:r>
                        <a:t>0.27</a:t>
                      </a:r>
                    </a:p>
                  </a:txBody>
                  <a:tcPr/>
                </a:tc>
                <a:tc>
                  <a:txBody>
                    <a:bodyPr/>
                    <a:lstStyle/>
                    <a:p>
                      <a:pPr marL="0" lvl="0" indent="0" algn="r">
                        <a:buNone/>
                      </a:pPr>
                      <a:r>
                        <a:t>0.39</a:t>
                      </a:r>
                    </a:p>
                  </a:txBody>
                  <a:tcPr/>
                </a:tc>
                <a:tc>
                  <a:txBody>
                    <a:bodyPr/>
                    <a:lstStyle/>
                    <a:p>
                      <a:pPr marL="0" lvl="0" indent="0" algn="r">
                        <a:buNone/>
                      </a:pPr>
                      <a:r>
                        <a:t>0.82</a:t>
                      </a:r>
                    </a:p>
                  </a:txBody>
                  <a:tcPr/>
                </a:tc>
                <a:tc>
                  <a:txBody>
                    <a:bodyPr/>
                    <a:lstStyle/>
                    <a:p>
                      <a:pPr marL="0" lvl="0" indent="0" algn="r">
                        <a:buNone/>
                      </a:pPr>
                      <a:r>
                        <a:t>0.56</a:t>
                      </a:r>
                    </a:p>
                  </a:txBody>
                  <a:tcPr/>
                </a:tc>
                <a:extLst>
                  <a:ext uri="{0D108BD9-81ED-4DB2-BD59-A6C34878D82A}">
                    <a16:rowId xmlns:a16="http://schemas.microsoft.com/office/drawing/2014/main" val="10011"/>
                  </a:ext>
                </a:extLst>
              </a:tr>
              <a:tr h="0">
                <a:tc>
                  <a:txBody>
                    <a:bodyPr/>
                    <a:lstStyle/>
                    <a:p>
                      <a:pPr marL="0" lvl="0" indent="0" algn="l">
                        <a:buNone/>
                      </a:pPr>
                      <a:r>
                        <a:t>GENERAL ANTONIO ELIZALDE</a:t>
                      </a:r>
                    </a:p>
                  </a:txBody>
                  <a:tcPr/>
                </a:tc>
                <a:tc>
                  <a:txBody>
                    <a:bodyPr/>
                    <a:lstStyle/>
                    <a:p>
                      <a:pPr marL="0" lvl="0" indent="0" algn="r">
                        <a:buNone/>
                      </a:pPr>
                      <a:r>
                        <a:t>0.01</a:t>
                      </a:r>
                    </a:p>
                  </a:txBody>
                  <a:tcPr/>
                </a:tc>
                <a:tc>
                  <a:txBody>
                    <a:bodyPr/>
                    <a:lstStyle/>
                    <a:p>
                      <a:pPr marL="0" lvl="0" indent="0" algn="r">
                        <a:buNone/>
                      </a:pPr>
                      <a:r>
                        <a:t>0.00</a:t>
                      </a:r>
                    </a:p>
                  </a:txBody>
                  <a:tcPr/>
                </a:tc>
                <a:tc>
                  <a:txBody>
                    <a:bodyPr/>
                    <a:lstStyle/>
                    <a:p>
                      <a:pPr marL="0" lvl="0" indent="0" algn="r">
                        <a:buNone/>
                      </a:pPr>
                      <a:r>
                        <a:t>0.02</a:t>
                      </a:r>
                    </a:p>
                  </a:txBody>
                  <a:tcPr/>
                </a:tc>
                <a:tc>
                  <a:txBody>
                    <a:bodyPr/>
                    <a:lstStyle/>
                    <a:p>
                      <a:pPr marL="0" lvl="0" indent="0" algn="r">
                        <a:buNone/>
                      </a:pPr>
                      <a:r>
                        <a:t>0.00</a:t>
                      </a:r>
                    </a:p>
                  </a:txBody>
                  <a:tcPr/>
                </a:tc>
                <a:extLst>
                  <a:ext uri="{0D108BD9-81ED-4DB2-BD59-A6C34878D82A}">
                    <a16:rowId xmlns:a16="http://schemas.microsoft.com/office/drawing/2014/main" val="10012"/>
                  </a:ext>
                </a:extLst>
              </a:tr>
              <a:tr h="0">
                <a:tc>
                  <a:txBody>
                    <a:bodyPr/>
                    <a:lstStyle/>
                    <a:p>
                      <a:pPr marL="0" lvl="0" indent="0" algn="l">
                        <a:buNone/>
                      </a:pPr>
                      <a:r>
                        <a:t>GENERAL VILLAMIL</a:t>
                      </a:r>
                    </a:p>
                  </a:txBody>
                  <a:tcPr/>
                </a:tc>
                <a:tc>
                  <a:txBody>
                    <a:bodyPr/>
                    <a:lstStyle/>
                    <a:p>
                      <a:pPr marL="0" lvl="0" indent="0" algn="r">
                        <a:buNone/>
                      </a:pPr>
                      <a:r>
                        <a:t>0.00</a:t>
                      </a:r>
                    </a:p>
                  </a:txBody>
                  <a:tcPr/>
                </a:tc>
                <a:tc>
                  <a:txBody>
                    <a:bodyPr/>
                    <a:lstStyle/>
                    <a:p>
                      <a:pPr marL="0" lvl="0" indent="0" algn="r">
                        <a:buNone/>
                      </a:pPr>
                      <a:r>
                        <a:t>0.03</a:t>
                      </a:r>
                    </a:p>
                  </a:txBody>
                  <a:tcPr/>
                </a:tc>
                <a:tc>
                  <a:txBody>
                    <a:bodyPr/>
                    <a:lstStyle/>
                    <a:p>
                      <a:pPr marL="0" lvl="0" indent="0" algn="r">
                        <a:buNone/>
                      </a:pPr>
                      <a:r>
                        <a:t>0.12</a:t>
                      </a:r>
                    </a:p>
                  </a:txBody>
                  <a:tcPr/>
                </a:tc>
                <a:tc>
                  <a:txBody>
                    <a:bodyPr/>
                    <a:lstStyle/>
                    <a:p>
                      <a:pPr marL="0" lvl="0" indent="0" algn="r">
                        <a:buNone/>
                      </a:pPr>
                      <a:r>
                        <a:t>0.02</a:t>
                      </a:r>
                    </a:p>
                  </a:txBody>
                  <a:tcPr/>
                </a:tc>
                <a:extLst>
                  <a:ext uri="{0D108BD9-81ED-4DB2-BD59-A6C34878D82A}">
                    <a16:rowId xmlns:a16="http://schemas.microsoft.com/office/drawing/2014/main" val="10013"/>
                  </a:ext>
                </a:extLst>
              </a:tr>
              <a:tr h="0">
                <a:tc>
                  <a:txBody>
                    <a:bodyPr/>
                    <a:lstStyle/>
                    <a:p>
                      <a:pPr marL="0" lvl="0" indent="0" algn="l">
                        <a:buNone/>
                      </a:pPr>
                      <a:r>
                        <a:t>GRAL PEDRO J. MONTERO</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0.01</a:t>
                      </a:r>
                    </a:p>
                  </a:txBody>
                  <a:tcPr/>
                </a:tc>
                <a:tc>
                  <a:txBody>
                    <a:bodyPr/>
                    <a:lstStyle/>
                    <a:p>
                      <a:pPr marL="0" lvl="0" indent="0" algn="r">
                        <a:buNone/>
                      </a:pPr>
                      <a:r>
                        <a:t>0.00</a:t>
                      </a:r>
                    </a:p>
                  </a:txBody>
                  <a:tcPr/>
                </a:tc>
                <a:extLst>
                  <a:ext uri="{0D108BD9-81ED-4DB2-BD59-A6C34878D82A}">
                    <a16:rowId xmlns:a16="http://schemas.microsoft.com/office/drawing/2014/main" val="10014"/>
                  </a:ext>
                </a:extLst>
              </a:tr>
              <a:tr h="0">
                <a:tc>
                  <a:txBody>
                    <a:bodyPr/>
                    <a:lstStyle/>
                    <a:p>
                      <a:pPr marL="0" lvl="0" indent="0" algn="l">
                        <a:buNone/>
                      </a:pPr>
                      <a:r>
                        <a:t>GUAYAQUIL</a:t>
                      </a:r>
                    </a:p>
                  </a:txBody>
                  <a:tcPr/>
                </a:tc>
                <a:tc>
                  <a:txBody>
                    <a:bodyPr/>
                    <a:lstStyle/>
                    <a:p>
                      <a:pPr marL="0" lvl="0" indent="0" algn="r">
                        <a:buNone/>
                      </a:pPr>
                      <a:r>
                        <a:t>3.75</a:t>
                      </a:r>
                    </a:p>
                  </a:txBody>
                  <a:tcPr/>
                </a:tc>
                <a:tc>
                  <a:txBody>
                    <a:bodyPr/>
                    <a:lstStyle/>
                    <a:p>
                      <a:pPr marL="0" lvl="0" indent="0" algn="r">
                        <a:buNone/>
                      </a:pPr>
                      <a:r>
                        <a:t>8.26</a:t>
                      </a:r>
                    </a:p>
                  </a:txBody>
                  <a:tcPr/>
                </a:tc>
                <a:tc>
                  <a:txBody>
                    <a:bodyPr/>
                    <a:lstStyle/>
                    <a:p>
                      <a:pPr marL="0" lvl="0" indent="0" algn="r">
                        <a:buNone/>
                      </a:pPr>
                      <a:r>
                        <a:t>50.41</a:t>
                      </a:r>
                    </a:p>
                  </a:txBody>
                  <a:tcPr/>
                </a:tc>
                <a:tc>
                  <a:txBody>
                    <a:bodyPr/>
                    <a:lstStyle/>
                    <a:p>
                      <a:pPr marL="0" lvl="0" indent="0" algn="r">
                        <a:buNone/>
                      </a:pPr>
                      <a:r>
                        <a:t>26.74</a:t>
                      </a:r>
                    </a:p>
                  </a:txBody>
                  <a:tcPr/>
                </a:tc>
                <a:extLst>
                  <a:ext uri="{0D108BD9-81ED-4DB2-BD59-A6C34878D82A}">
                    <a16:rowId xmlns:a16="http://schemas.microsoft.com/office/drawing/2014/main" val="10015"/>
                  </a:ext>
                </a:extLst>
              </a:tr>
              <a:tr h="0">
                <a:tc>
                  <a:txBody>
                    <a:bodyPr/>
                    <a:lstStyle/>
                    <a:p>
                      <a:pPr marL="0" lvl="0" indent="0" algn="l">
                        <a:buNone/>
                      </a:pPr>
                      <a:r>
                        <a:t>GUAYAS (PUEBLO NUEVO)</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extLst>
                  <a:ext uri="{0D108BD9-81ED-4DB2-BD59-A6C34878D82A}">
                    <a16:rowId xmlns:a16="http://schemas.microsoft.com/office/drawing/2014/main" val="10016"/>
                  </a:ext>
                </a:extLst>
              </a:tr>
              <a:tr h="0">
                <a:tc>
                  <a:txBody>
                    <a:bodyPr/>
                    <a:lstStyle/>
                    <a:p>
                      <a:pPr marL="0" lvl="0" indent="0" algn="l">
                        <a:buNone/>
                      </a:pPr>
                      <a:r>
                        <a:t>ISIDRO AYORA</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0.02</a:t>
                      </a:r>
                    </a:p>
                  </a:txBody>
                  <a:tcPr/>
                </a:tc>
                <a:tc>
                  <a:txBody>
                    <a:bodyPr/>
                    <a:lstStyle/>
                    <a:p>
                      <a:pPr marL="0" lvl="0" indent="0" algn="r">
                        <a:buNone/>
                      </a:pPr>
                      <a:r>
                        <a:t>0.02</a:t>
                      </a:r>
                    </a:p>
                  </a:txBody>
                  <a:tcPr/>
                </a:tc>
                <a:extLst>
                  <a:ext uri="{0D108BD9-81ED-4DB2-BD59-A6C34878D82A}">
                    <a16:rowId xmlns:a16="http://schemas.microsoft.com/office/drawing/2014/main" val="10017"/>
                  </a:ext>
                </a:extLst>
              </a:tr>
              <a:tr h="0">
                <a:tc>
                  <a:txBody>
                    <a:bodyPr/>
                    <a:lstStyle/>
                    <a:p>
                      <a:pPr marL="0" lvl="0" indent="0" algn="l">
                        <a:buNone/>
                      </a:pPr>
                      <a:r>
                        <a:t>JUAN GOMEZ RENDÓN</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0.00</a:t>
                      </a:r>
                    </a:p>
                  </a:txBody>
                  <a:tcPr/>
                </a:tc>
                <a:extLst>
                  <a:ext uri="{0D108BD9-81ED-4DB2-BD59-A6C34878D82A}">
                    <a16:rowId xmlns:a16="http://schemas.microsoft.com/office/drawing/2014/main" val="10018"/>
                  </a:ext>
                </a:extLst>
              </a:tr>
              <a:tr h="0">
                <a:tc>
                  <a:txBody>
                    <a:bodyPr/>
                    <a:lstStyle/>
                    <a:p>
                      <a:pPr marL="0" lvl="0" indent="0" algn="l">
                        <a:buNone/>
                      </a:pPr>
                      <a:r>
                        <a:t>LA VICTORIA (ÑAUZA)</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extLst>
                  <a:ext uri="{0D108BD9-81ED-4DB2-BD59-A6C34878D82A}">
                    <a16:rowId xmlns:a16="http://schemas.microsoft.com/office/drawing/2014/main" val="10019"/>
                  </a:ext>
                </a:extLst>
              </a:tr>
              <a:tr h="0">
                <a:tc>
                  <a:txBody>
                    <a:bodyPr/>
                    <a:lstStyle/>
                    <a:p>
                      <a:pPr marL="0" lvl="0" indent="0" algn="l">
                        <a:buNone/>
                      </a:pPr>
                      <a:r>
                        <a:t>LAUREL</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extLst>
                  <a:ext uri="{0D108BD9-81ED-4DB2-BD59-A6C34878D82A}">
                    <a16:rowId xmlns:a16="http://schemas.microsoft.com/office/drawing/2014/main" val="10020"/>
                  </a:ext>
                </a:extLst>
              </a:tr>
              <a:tr h="0">
                <a:tc>
                  <a:txBody>
                    <a:bodyPr/>
                    <a:lstStyle/>
                    <a:p>
                      <a:pPr marL="0" lvl="0" indent="0" algn="l">
                        <a:buNone/>
                      </a:pPr>
                      <a:r>
                        <a:t>LOMAS DE SARGENTILLO</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0.03</a:t>
                      </a:r>
                    </a:p>
                  </a:txBody>
                  <a:tcPr/>
                </a:tc>
                <a:tc>
                  <a:txBody>
                    <a:bodyPr/>
                    <a:lstStyle/>
                    <a:p>
                      <a:pPr marL="0" lvl="0" indent="0" algn="r">
                        <a:buNone/>
                      </a:pPr>
                      <a:r>
                        <a:t>0.01</a:t>
                      </a:r>
                    </a:p>
                  </a:txBody>
                  <a:tcPr/>
                </a:tc>
                <a:extLst>
                  <a:ext uri="{0D108BD9-81ED-4DB2-BD59-A6C34878D82A}">
                    <a16:rowId xmlns:a16="http://schemas.microsoft.com/office/drawing/2014/main" val="10021"/>
                  </a:ext>
                </a:extLst>
              </a:tr>
              <a:tr h="0">
                <a:tc>
                  <a:txBody>
                    <a:bodyPr/>
                    <a:lstStyle/>
                    <a:p>
                      <a:pPr marL="0" lvl="0" indent="0" algn="l">
                        <a:buNone/>
                      </a:pPr>
                      <a:r>
                        <a:t>LOS LOJAS</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0.04</a:t>
                      </a:r>
                    </a:p>
                  </a:txBody>
                  <a:tcPr/>
                </a:tc>
                <a:tc>
                  <a:txBody>
                    <a:bodyPr/>
                    <a:lstStyle/>
                    <a:p>
                      <a:pPr marL="0" lvl="0" indent="0" algn="r">
                        <a:buNone/>
                      </a:pPr>
                      <a:r>
                        <a:t>0.01</a:t>
                      </a:r>
                    </a:p>
                  </a:txBody>
                  <a:tcPr/>
                </a:tc>
                <a:extLst>
                  <a:ext uri="{0D108BD9-81ED-4DB2-BD59-A6C34878D82A}">
                    <a16:rowId xmlns:a16="http://schemas.microsoft.com/office/drawing/2014/main" val="10022"/>
                  </a:ext>
                </a:extLst>
              </a:tr>
              <a:tr h="0">
                <a:tc>
                  <a:txBody>
                    <a:bodyPr/>
                    <a:lstStyle/>
                    <a:p>
                      <a:pPr marL="0" lvl="0" indent="0" algn="l">
                        <a:buNone/>
                      </a:pPr>
                      <a:r>
                        <a:t>MILAGRO</a:t>
                      </a:r>
                    </a:p>
                  </a:txBody>
                  <a:tcPr/>
                </a:tc>
                <a:tc>
                  <a:txBody>
                    <a:bodyPr/>
                    <a:lstStyle/>
                    <a:p>
                      <a:pPr marL="0" lvl="0" indent="0" algn="r">
                        <a:buNone/>
                      </a:pPr>
                      <a:r>
                        <a:t>0.05</a:t>
                      </a:r>
                    </a:p>
                  </a:txBody>
                  <a:tcPr/>
                </a:tc>
                <a:tc>
                  <a:txBody>
                    <a:bodyPr/>
                    <a:lstStyle/>
                    <a:p>
                      <a:pPr marL="0" lvl="0" indent="0" algn="r">
                        <a:buNone/>
                      </a:pPr>
                      <a:r>
                        <a:t>0.06</a:t>
                      </a:r>
                    </a:p>
                  </a:txBody>
                  <a:tcPr/>
                </a:tc>
                <a:tc>
                  <a:txBody>
                    <a:bodyPr/>
                    <a:lstStyle/>
                    <a:p>
                      <a:pPr marL="0" lvl="0" indent="0" algn="r">
                        <a:buNone/>
                      </a:pPr>
                      <a:r>
                        <a:t>0.25</a:t>
                      </a:r>
                    </a:p>
                  </a:txBody>
                  <a:tcPr/>
                </a:tc>
                <a:tc>
                  <a:txBody>
                    <a:bodyPr/>
                    <a:lstStyle/>
                    <a:p>
                      <a:pPr marL="0" lvl="0" indent="0" algn="r">
                        <a:buNone/>
                      </a:pPr>
                      <a:r>
                        <a:t>0.23</a:t>
                      </a:r>
                    </a:p>
                  </a:txBody>
                  <a:tcPr/>
                </a:tc>
                <a:extLst>
                  <a:ext uri="{0D108BD9-81ED-4DB2-BD59-A6C34878D82A}">
                    <a16:rowId xmlns:a16="http://schemas.microsoft.com/office/drawing/2014/main" val="10023"/>
                  </a:ext>
                </a:extLst>
              </a:tr>
              <a:tr h="0">
                <a:tc>
                  <a:txBody>
                    <a:bodyPr/>
                    <a:lstStyle/>
                    <a:p>
                      <a:pPr marL="0" lvl="0" indent="0" algn="l">
                        <a:buNone/>
                      </a:pPr>
                      <a:r>
                        <a:t>MORRO</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0.00</a:t>
                      </a:r>
                    </a:p>
                  </a:txBody>
                  <a:tcPr/>
                </a:tc>
                <a:extLst>
                  <a:ext uri="{0D108BD9-81ED-4DB2-BD59-A6C34878D82A}">
                    <a16:rowId xmlns:a16="http://schemas.microsoft.com/office/drawing/2014/main" val="10024"/>
                  </a:ext>
                </a:extLst>
              </a:tr>
              <a:tr h="0">
                <a:tc>
                  <a:txBody>
                    <a:bodyPr/>
                    <a:lstStyle/>
                    <a:p>
                      <a:pPr marL="0" lvl="0" indent="0" algn="l">
                        <a:buNone/>
                      </a:pPr>
                      <a:r>
                        <a:t>NARANJAL</a:t>
                      </a:r>
                    </a:p>
                  </a:txBody>
                  <a:tcPr/>
                </a:tc>
                <a:tc>
                  <a:txBody>
                    <a:bodyPr/>
                    <a:lstStyle/>
                    <a:p>
                      <a:pPr marL="0" lvl="0" indent="0" algn="r">
                        <a:buNone/>
                      </a:pPr>
                      <a:r>
                        <a:t>0.03</a:t>
                      </a:r>
                    </a:p>
                  </a:txBody>
                  <a:tcPr/>
                </a:tc>
                <a:tc>
                  <a:txBody>
                    <a:bodyPr/>
                    <a:lstStyle/>
                    <a:p>
                      <a:pPr marL="0" lvl="0" indent="0" algn="r">
                        <a:buNone/>
                      </a:pPr>
                      <a:r>
                        <a:t>0.10</a:t>
                      </a:r>
                    </a:p>
                  </a:txBody>
                  <a:tcPr/>
                </a:tc>
                <a:tc>
                  <a:txBody>
                    <a:bodyPr/>
                    <a:lstStyle/>
                    <a:p>
                      <a:pPr marL="0" lvl="0" indent="0" algn="r">
                        <a:buNone/>
                      </a:pPr>
                      <a:r>
                        <a:t>0.19</a:t>
                      </a:r>
                    </a:p>
                  </a:txBody>
                  <a:tcPr/>
                </a:tc>
                <a:tc>
                  <a:txBody>
                    <a:bodyPr/>
                    <a:lstStyle/>
                    <a:p>
                      <a:pPr marL="0" lvl="0" indent="0" algn="r">
                        <a:buNone/>
                      </a:pPr>
                      <a:r>
                        <a:t>0.20</a:t>
                      </a:r>
                    </a:p>
                  </a:txBody>
                  <a:tcPr/>
                </a:tc>
                <a:extLst>
                  <a:ext uri="{0D108BD9-81ED-4DB2-BD59-A6C34878D82A}">
                    <a16:rowId xmlns:a16="http://schemas.microsoft.com/office/drawing/2014/main" val="10025"/>
                  </a:ext>
                </a:extLst>
              </a:tr>
              <a:tr h="0">
                <a:tc>
                  <a:txBody>
                    <a:bodyPr/>
                    <a:lstStyle/>
                    <a:p>
                      <a:pPr marL="0" lvl="0" indent="0" algn="l">
                        <a:buNone/>
                      </a:pPr>
                      <a:r>
                        <a:t>NARANJITO</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0.03</a:t>
                      </a:r>
                    </a:p>
                  </a:txBody>
                  <a:tcPr/>
                </a:tc>
                <a:tc>
                  <a:txBody>
                    <a:bodyPr/>
                    <a:lstStyle/>
                    <a:p>
                      <a:pPr marL="0" lvl="0" indent="0" algn="r">
                        <a:buNone/>
                      </a:pPr>
                      <a:r>
                        <a:t>0.02</a:t>
                      </a:r>
                    </a:p>
                  </a:txBody>
                  <a:tcPr/>
                </a:tc>
                <a:extLst>
                  <a:ext uri="{0D108BD9-81ED-4DB2-BD59-A6C34878D82A}">
                    <a16:rowId xmlns:a16="http://schemas.microsoft.com/office/drawing/2014/main" val="10026"/>
                  </a:ext>
                </a:extLst>
              </a:tr>
              <a:tr h="0">
                <a:tc>
                  <a:txBody>
                    <a:bodyPr/>
                    <a:lstStyle/>
                    <a:p>
                      <a:pPr marL="0" lvl="0" indent="0" algn="l">
                        <a:buNone/>
                      </a:pPr>
                      <a:r>
                        <a:t>NARCISA DE JESÚS (NOBOL)</a:t>
                      </a:r>
                    </a:p>
                  </a:txBody>
                  <a:tcPr/>
                </a:tc>
                <a:tc>
                  <a:txBody>
                    <a:bodyPr/>
                    <a:lstStyle/>
                    <a:p>
                      <a:pPr marL="0" lvl="0" indent="0" algn="r">
                        <a:buNone/>
                      </a:pPr>
                      <a:r>
                        <a:t>0.00</a:t>
                      </a:r>
                    </a:p>
                  </a:txBody>
                  <a:tcPr/>
                </a:tc>
                <a:tc>
                  <a:txBody>
                    <a:bodyPr/>
                    <a:lstStyle/>
                    <a:p>
                      <a:pPr marL="0" lvl="0" indent="0" algn="r">
                        <a:buNone/>
                      </a:pPr>
                      <a:r>
                        <a:t>0.03</a:t>
                      </a:r>
                    </a:p>
                  </a:txBody>
                  <a:tcPr/>
                </a:tc>
                <a:tc>
                  <a:txBody>
                    <a:bodyPr/>
                    <a:lstStyle/>
                    <a:p>
                      <a:pPr marL="0" lvl="0" indent="0" algn="r">
                        <a:buNone/>
                      </a:pPr>
                      <a:r>
                        <a:t>0.03</a:t>
                      </a:r>
                    </a:p>
                  </a:txBody>
                  <a:tcPr/>
                </a:tc>
                <a:tc>
                  <a:txBody>
                    <a:bodyPr/>
                    <a:lstStyle/>
                    <a:p>
                      <a:pPr marL="0" lvl="0" indent="0" algn="r">
                        <a:buNone/>
                      </a:pPr>
                      <a:r>
                        <a:t>0.04</a:t>
                      </a:r>
                    </a:p>
                  </a:txBody>
                  <a:tcPr/>
                </a:tc>
                <a:extLst>
                  <a:ext uri="{0D108BD9-81ED-4DB2-BD59-A6C34878D82A}">
                    <a16:rowId xmlns:a16="http://schemas.microsoft.com/office/drawing/2014/main" val="10027"/>
                  </a:ext>
                </a:extLst>
              </a:tr>
              <a:tr h="0">
                <a:tc>
                  <a:txBody>
                    <a:bodyPr/>
                    <a:lstStyle/>
                    <a:p>
                      <a:pPr marL="0" lvl="0" indent="0" algn="l">
                        <a:buNone/>
                      </a:pPr>
                      <a:r>
                        <a:t>PALESTINA</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0.02</a:t>
                      </a:r>
                    </a:p>
                  </a:txBody>
                  <a:tcPr/>
                </a:tc>
                <a:tc>
                  <a:txBody>
                    <a:bodyPr/>
                    <a:lstStyle/>
                    <a:p>
                      <a:pPr marL="0" lvl="0" indent="0" algn="r">
                        <a:buNone/>
                      </a:pPr>
                      <a:r>
                        <a:t>0.03</a:t>
                      </a:r>
                    </a:p>
                  </a:txBody>
                  <a:tcPr/>
                </a:tc>
                <a:extLst>
                  <a:ext uri="{0D108BD9-81ED-4DB2-BD59-A6C34878D82A}">
                    <a16:rowId xmlns:a16="http://schemas.microsoft.com/office/drawing/2014/main" val="10028"/>
                  </a:ext>
                </a:extLst>
              </a:tr>
              <a:tr h="0">
                <a:tc>
                  <a:txBody>
                    <a:bodyPr/>
                    <a:lstStyle/>
                    <a:p>
                      <a:pPr marL="0" lvl="0" indent="0" algn="l">
                        <a:buNone/>
                      </a:pPr>
                      <a:r>
                        <a:t>PEDRO CARBO</a:t>
                      </a:r>
                    </a:p>
                  </a:txBody>
                  <a:tcPr/>
                </a:tc>
                <a:tc>
                  <a:txBody>
                    <a:bodyPr/>
                    <a:lstStyle/>
                    <a:p>
                      <a:pPr marL="0" lvl="0" indent="0" algn="r">
                        <a:buNone/>
                      </a:pPr>
                      <a:r>
                        <a:t>0.01</a:t>
                      </a:r>
                    </a:p>
                  </a:txBody>
                  <a:tcPr/>
                </a:tc>
                <a:tc>
                  <a:txBody>
                    <a:bodyPr/>
                    <a:lstStyle/>
                    <a:p>
                      <a:pPr marL="0" lvl="0" indent="0" algn="r">
                        <a:buNone/>
                      </a:pPr>
                      <a:r>
                        <a:t>0.01</a:t>
                      </a:r>
                    </a:p>
                  </a:txBody>
                  <a:tcPr/>
                </a:tc>
                <a:tc>
                  <a:txBody>
                    <a:bodyPr/>
                    <a:lstStyle/>
                    <a:p>
                      <a:pPr marL="0" lvl="0" indent="0" algn="r">
                        <a:buNone/>
                      </a:pPr>
                      <a:r>
                        <a:t>0.06</a:t>
                      </a:r>
                    </a:p>
                  </a:txBody>
                  <a:tcPr/>
                </a:tc>
                <a:tc>
                  <a:txBody>
                    <a:bodyPr/>
                    <a:lstStyle/>
                    <a:p>
                      <a:pPr marL="0" lvl="0" indent="0" algn="r">
                        <a:buNone/>
                      </a:pPr>
                      <a:r>
                        <a:t>0.01</a:t>
                      </a:r>
                    </a:p>
                  </a:txBody>
                  <a:tcPr/>
                </a:tc>
                <a:extLst>
                  <a:ext uri="{0D108BD9-81ED-4DB2-BD59-A6C34878D82A}">
                    <a16:rowId xmlns:a16="http://schemas.microsoft.com/office/drawing/2014/main" val="10029"/>
                  </a:ext>
                </a:extLst>
              </a:tr>
              <a:tr h="0">
                <a:tc>
                  <a:txBody>
                    <a:bodyPr/>
                    <a:lstStyle/>
                    <a:p>
                      <a:pPr marL="0" lvl="0" indent="0" algn="l">
                        <a:buNone/>
                      </a:pPr>
                      <a:r>
                        <a:t>POSORJA</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0.02</a:t>
                      </a:r>
                    </a:p>
                  </a:txBody>
                  <a:tcPr/>
                </a:tc>
                <a:tc>
                  <a:txBody>
                    <a:bodyPr/>
                    <a:lstStyle/>
                    <a:p>
                      <a:pPr marL="0" lvl="0" indent="0" algn="r">
                        <a:buNone/>
                      </a:pPr>
                      <a:r>
                        <a:t>0.01</a:t>
                      </a:r>
                    </a:p>
                  </a:txBody>
                  <a:tcPr/>
                </a:tc>
                <a:extLst>
                  <a:ext uri="{0D108BD9-81ED-4DB2-BD59-A6C34878D82A}">
                    <a16:rowId xmlns:a16="http://schemas.microsoft.com/office/drawing/2014/main" val="10030"/>
                  </a:ext>
                </a:extLst>
              </a:tr>
              <a:tr h="0">
                <a:tc>
                  <a:txBody>
                    <a:bodyPr/>
                    <a:lstStyle/>
                    <a:p>
                      <a:pPr marL="0" lvl="0" indent="0" algn="l">
                        <a:buNone/>
                      </a:pPr>
                      <a:r>
                        <a:t>PUNÁ</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0.00</a:t>
                      </a:r>
                    </a:p>
                  </a:txBody>
                  <a:tcPr/>
                </a:tc>
                <a:extLst>
                  <a:ext uri="{0D108BD9-81ED-4DB2-BD59-A6C34878D82A}">
                    <a16:rowId xmlns:a16="http://schemas.microsoft.com/office/drawing/2014/main" val="10031"/>
                  </a:ext>
                </a:extLst>
              </a:tr>
              <a:tr h="0">
                <a:tc>
                  <a:txBody>
                    <a:bodyPr/>
                    <a:lstStyle/>
                    <a:p>
                      <a:pPr marL="0" lvl="0" indent="0" algn="l">
                        <a:buNone/>
                      </a:pPr>
                      <a:r>
                        <a:t>ROBERTO ASTUDILLO</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extLst>
                  <a:ext uri="{0D108BD9-81ED-4DB2-BD59-A6C34878D82A}">
                    <a16:rowId xmlns:a16="http://schemas.microsoft.com/office/drawing/2014/main" val="10032"/>
                  </a:ext>
                </a:extLst>
              </a:tr>
              <a:tr h="0">
                <a:tc>
                  <a:txBody>
                    <a:bodyPr/>
                    <a:lstStyle/>
                    <a:p>
                      <a:pPr marL="0" lvl="0" indent="0" algn="l">
                        <a:buNone/>
                      </a:pPr>
                      <a:r>
                        <a:t>SAMBORONDÓN</a:t>
                      </a:r>
                    </a:p>
                  </a:txBody>
                  <a:tcPr/>
                </a:tc>
                <a:tc>
                  <a:txBody>
                    <a:bodyPr/>
                    <a:lstStyle/>
                    <a:p>
                      <a:pPr marL="0" lvl="0" indent="0" algn="r">
                        <a:buNone/>
                      </a:pPr>
                      <a:r>
                        <a:t>0.26</a:t>
                      </a:r>
                    </a:p>
                  </a:txBody>
                  <a:tcPr/>
                </a:tc>
                <a:tc>
                  <a:txBody>
                    <a:bodyPr/>
                    <a:lstStyle/>
                    <a:p>
                      <a:pPr marL="0" lvl="0" indent="0" algn="r">
                        <a:buNone/>
                      </a:pPr>
                      <a:r>
                        <a:t>0.59</a:t>
                      </a:r>
                    </a:p>
                  </a:txBody>
                  <a:tcPr/>
                </a:tc>
                <a:tc>
                  <a:txBody>
                    <a:bodyPr/>
                    <a:lstStyle/>
                    <a:p>
                      <a:pPr marL="0" lvl="0" indent="0" algn="r">
                        <a:buNone/>
                      </a:pPr>
                      <a:r>
                        <a:t>2.16</a:t>
                      </a:r>
                    </a:p>
                  </a:txBody>
                  <a:tcPr/>
                </a:tc>
                <a:tc>
                  <a:txBody>
                    <a:bodyPr/>
                    <a:lstStyle/>
                    <a:p>
                      <a:pPr marL="0" lvl="0" indent="0" algn="r">
                        <a:buNone/>
                      </a:pPr>
                      <a:r>
                        <a:t>1.50</a:t>
                      </a:r>
                    </a:p>
                  </a:txBody>
                  <a:tcPr/>
                </a:tc>
                <a:extLst>
                  <a:ext uri="{0D108BD9-81ED-4DB2-BD59-A6C34878D82A}">
                    <a16:rowId xmlns:a16="http://schemas.microsoft.com/office/drawing/2014/main" val="10033"/>
                  </a:ext>
                </a:extLst>
              </a:tr>
              <a:tr h="0">
                <a:tc>
                  <a:txBody>
                    <a:bodyPr/>
                    <a:lstStyle/>
                    <a:p>
                      <a:pPr marL="0" lvl="0" indent="0" algn="l">
                        <a:buNone/>
                      </a:pPr>
                      <a:r>
                        <a:t>SAN CARLOS</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extLst>
                  <a:ext uri="{0D108BD9-81ED-4DB2-BD59-A6C34878D82A}">
                    <a16:rowId xmlns:a16="http://schemas.microsoft.com/office/drawing/2014/main" val="10034"/>
                  </a:ext>
                </a:extLst>
              </a:tr>
              <a:tr h="0">
                <a:tc>
                  <a:txBody>
                    <a:bodyPr/>
                    <a:lstStyle/>
                    <a:p>
                      <a:pPr marL="0" lvl="0" indent="0" algn="l">
                        <a:buNone/>
                      </a:pPr>
                      <a:r>
                        <a:t>SAN JACINTO DE YAGUACHI</a:t>
                      </a:r>
                    </a:p>
                  </a:txBody>
                  <a:tcPr/>
                </a:tc>
                <a:tc>
                  <a:txBody>
                    <a:bodyPr/>
                    <a:lstStyle/>
                    <a:p>
                      <a:pPr marL="0" lvl="0" indent="0" algn="r">
                        <a:buNone/>
                      </a:pPr>
                      <a:r>
                        <a:t>0.04</a:t>
                      </a:r>
                    </a:p>
                  </a:txBody>
                  <a:tcPr/>
                </a:tc>
                <a:tc>
                  <a:txBody>
                    <a:bodyPr/>
                    <a:lstStyle/>
                    <a:p>
                      <a:pPr marL="0" lvl="0" indent="0" algn="r">
                        <a:buNone/>
                      </a:pPr>
                      <a:r>
                        <a:t>0.03</a:t>
                      </a:r>
                    </a:p>
                  </a:txBody>
                  <a:tcPr/>
                </a:tc>
                <a:tc>
                  <a:txBody>
                    <a:bodyPr/>
                    <a:lstStyle/>
                    <a:p>
                      <a:pPr marL="0" lvl="0" indent="0" algn="r">
                        <a:buNone/>
                      </a:pPr>
                      <a:r>
                        <a:t>0.12</a:t>
                      </a:r>
                    </a:p>
                  </a:txBody>
                  <a:tcPr/>
                </a:tc>
                <a:tc>
                  <a:txBody>
                    <a:bodyPr/>
                    <a:lstStyle/>
                    <a:p>
                      <a:pPr marL="0" lvl="0" indent="0" algn="r">
                        <a:buNone/>
                      </a:pPr>
                      <a:r>
                        <a:t>0.11</a:t>
                      </a:r>
                    </a:p>
                  </a:txBody>
                  <a:tcPr/>
                </a:tc>
                <a:extLst>
                  <a:ext uri="{0D108BD9-81ED-4DB2-BD59-A6C34878D82A}">
                    <a16:rowId xmlns:a16="http://schemas.microsoft.com/office/drawing/2014/main" val="10035"/>
                  </a:ext>
                </a:extLst>
              </a:tr>
              <a:tr h="0">
                <a:tc>
                  <a:txBody>
                    <a:bodyPr/>
                    <a:lstStyle/>
                    <a:p>
                      <a:pPr marL="0" lvl="0" indent="0" algn="l">
                        <a:buNone/>
                      </a:pPr>
                      <a:r>
                        <a:t>SANTA LUCIA</a:t>
                      </a:r>
                    </a:p>
                  </a:txBody>
                  <a:tcPr/>
                </a:tc>
                <a:tc>
                  <a:txBody>
                    <a:bodyPr/>
                    <a:lstStyle/>
                    <a:p>
                      <a:pPr marL="0" lvl="0" indent="0" algn="r">
                        <a:buNone/>
                      </a:pPr>
                      <a:r>
                        <a:t>0.01</a:t>
                      </a:r>
                    </a:p>
                  </a:txBody>
                  <a:tcPr/>
                </a:tc>
                <a:tc>
                  <a:txBody>
                    <a:bodyPr/>
                    <a:lstStyle/>
                    <a:p>
                      <a:pPr marL="0" lvl="0" indent="0" algn="r">
                        <a:buNone/>
                      </a:pPr>
                      <a:r>
                        <a:t>0.00</a:t>
                      </a:r>
                    </a:p>
                  </a:txBody>
                  <a:tcPr/>
                </a:tc>
                <a:tc>
                  <a:txBody>
                    <a:bodyPr/>
                    <a:lstStyle/>
                    <a:p>
                      <a:pPr marL="0" lvl="0" indent="0" algn="r">
                        <a:buNone/>
                      </a:pPr>
                      <a:r>
                        <a:t>0.04</a:t>
                      </a:r>
                    </a:p>
                  </a:txBody>
                  <a:tcPr/>
                </a:tc>
                <a:tc>
                  <a:txBody>
                    <a:bodyPr/>
                    <a:lstStyle/>
                    <a:p>
                      <a:pPr marL="0" lvl="0" indent="0" algn="r">
                        <a:buNone/>
                      </a:pPr>
                      <a:r>
                        <a:t>0.03</a:t>
                      </a:r>
                    </a:p>
                  </a:txBody>
                  <a:tcPr/>
                </a:tc>
                <a:extLst>
                  <a:ext uri="{0D108BD9-81ED-4DB2-BD59-A6C34878D82A}">
                    <a16:rowId xmlns:a16="http://schemas.microsoft.com/office/drawing/2014/main" val="10036"/>
                  </a:ext>
                </a:extLst>
              </a:tr>
              <a:tr h="0">
                <a:tc>
                  <a:txBody>
                    <a:bodyPr/>
                    <a:lstStyle/>
                    <a:p>
                      <a:pPr marL="0" lvl="0" indent="0" algn="l">
                        <a:buNone/>
                      </a:pPr>
                      <a:r>
                        <a:t>SIMÓN BOLÍVAR</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0.01</a:t>
                      </a:r>
                    </a:p>
                  </a:txBody>
                  <a:tcPr/>
                </a:tc>
                <a:extLst>
                  <a:ext uri="{0D108BD9-81ED-4DB2-BD59-A6C34878D82A}">
                    <a16:rowId xmlns:a16="http://schemas.microsoft.com/office/drawing/2014/main" val="10037"/>
                  </a:ext>
                </a:extLst>
              </a:tr>
              <a:tr h="0">
                <a:tc>
                  <a:txBody>
                    <a:bodyPr/>
                    <a:lstStyle/>
                    <a:p>
                      <a:pPr marL="0" lvl="0" indent="0" algn="l">
                        <a:buNone/>
                      </a:pPr>
                      <a:r>
                        <a:t>TARIFA</a:t>
                      </a:r>
                    </a:p>
                  </a:txBody>
                  <a:tcPr/>
                </a:tc>
                <a:tc>
                  <a:txBody>
                    <a:bodyPr/>
                    <a:lstStyle/>
                    <a:p>
                      <a:pPr marL="0" lvl="0" indent="0" algn="r">
                        <a:buNone/>
                      </a:pPr>
                      <a:r>
                        <a:t>0.01</a:t>
                      </a:r>
                    </a:p>
                  </a:txBody>
                  <a:tcPr/>
                </a:tc>
                <a:tc>
                  <a:txBody>
                    <a:bodyPr/>
                    <a:lstStyle/>
                    <a:p>
                      <a:pPr marL="0" lvl="0" indent="0" algn="r">
                        <a:buNone/>
                      </a:pPr>
                      <a:r>
                        <a:t>0.01</a:t>
                      </a:r>
                    </a:p>
                  </a:txBody>
                  <a:tcPr/>
                </a:tc>
                <a:tc>
                  <a:txBody>
                    <a:bodyPr/>
                    <a:lstStyle/>
                    <a:p>
                      <a:pPr marL="0" lvl="0" indent="0" algn="r">
                        <a:buNone/>
                      </a:pPr>
                      <a:r>
                        <a:t>0.08</a:t>
                      </a:r>
                    </a:p>
                  </a:txBody>
                  <a:tcPr/>
                </a:tc>
                <a:tc>
                  <a:txBody>
                    <a:bodyPr/>
                    <a:lstStyle/>
                    <a:p>
                      <a:pPr marL="0" lvl="0" indent="0" algn="r">
                        <a:buNone/>
                      </a:pPr>
                      <a:r>
                        <a:t>0.05</a:t>
                      </a:r>
                    </a:p>
                  </a:txBody>
                  <a:tcPr/>
                </a:tc>
                <a:extLst>
                  <a:ext uri="{0D108BD9-81ED-4DB2-BD59-A6C34878D82A}">
                    <a16:rowId xmlns:a16="http://schemas.microsoft.com/office/drawing/2014/main" val="10038"/>
                  </a:ext>
                </a:extLst>
              </a:tr>
              <a:tr h="0">
                <a:tc>
                  <a:txBody>
                    <a:bodyPr/>
                    <a:lstStyle/>
                    <a:p>
                      <a:pPr marL="0" lvl="0" indent="0" algn="l">
                        <a:buNone/>
                      </a:pPr>
                      <a:r>
                        <a:t>TENGUEL</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0.01</a:t>
                      </a:r>
                    </a:p>
                  </a:txBody>
                  <a:tcPr/>
                </a:tc>
                <a:tc>
                  <a:txBody>
                    <a:bodyPr/>
                    <a:lstStyle/>
                    <a:p>
                      <a:pPr marL="0" lvl="0" indent="0" algn="r">
                        <a:buNone/>
                      </a:pPr>
                      <a:r>
                        <a:t>0.00</a:t>
                      </a:r>
                    </a:p>
                  </a:txBody>
                  <a:tcPr/>
                </a:tc>
                <a:extLst>
                  <a:ext uri="{0D108BD9-81ED-4DB2-BD59-A6C34878D82A}">
                    <a16:rowId xmlns:a16="http://schemas.microsoft.com/office/drawing/2014/main" val="10039"/>
                  </a:ext>
                </a:extLst>
              </a:tr>
              <a:tr h="0">
                <a:tc>
                  <a:txBody>
                    <a:bodyPr/>
                    <a:lstStyle/>
                    <a:p>
                      <a:pPr marL="0" lvl="0" indent="0" algn="l">
                        <a:buNone/>
                      </a:pPr>
                      <a:r>
                        <a:t>VELASCO IBARRA</a:t>
                      </a:r>
                    </a:p>
                  </a:txBody>
                  <a:tcPr/>
                </a:tc>
                <a:tc>
                  <a:txBody>
                    <a:bodyPr/>
                    <a:lstStyle/>
                    <a:p>
                      <a:pPr marL="0" lvl="0" indent="0" algn="r">
                        <a:buNone/>
                      </a:pPr>
                      <a:r>
                        <a:t>0.00</a:t>
                      </a:r>
                    </a:p>
                  </a:txBody>
                  <a:tcPr/>
                </a:tc>
                <a:tc>
                  <a:txBody>
                    <a:bodyPr/>
                    <a:lstStyle/>
                    <a:p>
                      <a:pPr marL="0" lvl="0" indent="0" algn="r">
                        <a:buNone/>
                      </a:pPr>
                      <a:r>
                        <a:t>0.02</a:t>
                      </a:r>
                    </a:p>
                  </a:txBody>
                  <a:tcPr/>
                </a:tc>
                <a:tc>
                  <a:txBody>
                    <a:bodyPr/>
                    <a:lstStyle/>
                    <a:p>
                      <a:pPr marL="0" lvl="0" indent="0" algn="r">
                        <a:buNone/>
                      </a:pPr>
                      <a:r>
                        <a:t>0.06</a:t>
                      </a:r>
                    </a:p>
                  </a:txBody>
                  <a:tcPr/>
                </a:tc>
                <a:tc>
                  <a:txBody>
                    <a:bodyPr/>
                    <a:lstStyle/>
                    <a:p>
                      <a:pPr marL="0" lvl="0" indent="0" algn="r">
                        <a:buNone/>
                      </a:pPr>
                      <a:r>
                        <a:t>0.04</a:t>
                      </a:r>
                    </a:p>
                  </a:txBody>
                  <a:tcPr/>
                </a:tc>
                <a:extLst>
                  <a:ext uri="{0D108BD9-81ED-4DB2-BD59-A6C34878D82A}">
                    <a16:rowId xmlns:a16="http://schemas.microsoft.com/office/drawing/2014/main" val="10040"/>
                  </a:ext>
                </a:extLst>
              </a:tr>
              <a:tr h="0">
                <a:tc>
                  <a:txBody>
                    <a:bodyPr/>
                    <a:lstStyle/>
                    <a:p>
                      <a:pPr marL="0" lvl="0" indent="0" algn="l">
                        <a:buNone/>
                      </a:pPr>
                      <a:r>
                        <a:t>VIRGEN DE FÁTIMA</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0.02</a:t>
                      </a:r>
                    </a:p>
                  </a:txBody>
                  <a:tcPr/>
                </a:tc>
                <a:tc>
                  <a:txBody>
                    <a:bodyPr/>
                    <a:lstStyle/>
                    <a:p>
                      <a:pPr marL="0" lvl="0" indent="0" algn="r">
                        <a:buNone/>
                      </a:pPr>
                      <a:r>
                        <a:t>0.00</a:t>
                      </a:r>
                    </a:p>
                  </a:txBody>
                  <a:tcPr/>
                </a:tc>
                <a:extLst>
                  <a:ext uri="{0D108BD9-81ED-4DB2-BD59-A6C34878D82A}">
                    <a16:rowId xmlns:a16="http://schemas.microsoft.com/office/drawing/2014/main" val="10041"/>
                  </a:ext>
                </a:extLst>
              </a:tr>
              <a:tr h="0">
                <a:tc>
                  <a:txBody>
                    <a:bodyPr/>
                    <a:lstStyle/>
                    <a:p>
                      <a:pPr marL="0" lvl="0" indent="0" algn="l">
                        <a:buNone/>
                      </a:pPr>
                      <a:r>
                        <a:t>YAGUACHI VIEJO (CONE)</a:t>
                      </a:r>
                    </a:p>
                  </a:txBody>
                  <a:tcPr/>
                </a:tc>
                <a:tc>
                  <a:txBody>
                    <a:bodyPr/>
                    <a:lstStyle/>
                    <a:p>
                      <a:pPr marL="0" lvl="0" indent="0" algn="r">
                        <a:buNone/>
                      </a:pPr>
                      <a:r>
                        <a:t>0.00</a:t>
                      </a:r>
                    </a:p>
                  </a:txBody>
                  <a:tcPr/>
                </a:tc>
                <a:tc>
                  <a:txBody>
                    <a:bodyPr/>
                    <a:lstStyle/>
                    <a:p>
                      <a:pPr marL="0" lvl="0" indent="0" algn="r">
                        <a:buNone/>
                      </a:pPr>
                      <a:r>
                        <a:t>0.00</a:t>
                      </a:r>
                    </a:p>
                  </a:txBody>
                  <a:tcPr/>
                </a:tc>
                <a:tc>
                  <a:txBody>
                    <a:bodyPr/>
                    <a:lstStyle/>
                    <a:p>
                      <a:pPr marL="0" lvl="0" indent="0" algn="r">
                        <a:buNone/>
                      </a:pPr>
                      <a:r>
                        <a:t>0.02</a:t>
                      </a:r>
                    </a:p>
                  </a:txBody>
                  <a:tcPr/>
                </a:tc>
                <a:tc>
                  <a:txBody>
                    <a:bodyPr/>
                    <a:lstStyle/>
                    <a:p>
                      <a:pPr marL="0" lvl="0" indent="0" algn="r">
                        <a:buNone/>
                      </a:pPr>
                      <a:r>
                        <a:rPr dirty="0"/>
                        <a:t>0.00</a:t>
                      </a:r>
                    </a:p>
                  </a:txBody>
                  <a:tcPr/>
                </a:tc>
                <a:extLst>
                  <a:ext uri="{0D108BD9-81ED-4DB2-BD59-A6C34878D82A}">
                    <a16:rowId xmlns:a16="http://schemas.microsoft.com/office/drawing/2014/main" val="1004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Ejercicio 2</a:t>
            </a:r>
          </a:p>
        </p:txBody>
      </p:sp>
      <p:sp>
        <p:nvSpPr>
          <p:cNvPr id="3" name="Content Placeholder 2"/>
          <p:cNvSpPr>
            <a:spLocks noGrp="1"/>
          </p:cNvSpPr>
          <p:nvPr>
            <p:ph idx="1"/>
          </p:nvPr>
        </p:nvSpPr>
        <p:spPr/>
        <p:txBody>
          <a:bodyPr/>
          <a:lstStyle/>
          <a:p>
            <a:pPr lvl="1"/>
            <a:r>
              <a:t>Guardar la tabla </a:t>
            </a:r>
            <a:r>
              <a:rPr sz="1800">
                <a:latin typeface="Courier"/>
              </a:rPr>
              <a:t>ciudad.tama</a:t>
            </a:r>
            <a:r>
              <a:t> en la hoja llamada </a:t>
            </a:r>
            <a:r>
              <a:rPr sz="1800">
                <a:latin typeface="Courier"/>
              </a:rPr>
              <a:t>contingencia_abs</a:t>
            </a:r>
          </a:p>
          <a:p>
            <a:pPr lvl="1"/>
            <a:r>
              <a:t>Guardar la tabla </a:t>
            </a:r>
            <a:r>
              <a:rPr sz="1800">
                <a:latin typeface="Courier"/>
              </a:rPr>
              <a:t>ciudad.tama.porc</a:t>
            </a:r>
            <a:r>
              <a:t> en la hoja llamada </a:t>
            </a:r>
            <a:r>
              <a:rPr sz="1800">
                <a:latin typeface="Courier"/>
              </a:rPr>
              <a:t>contingencia_rel</a:t>
            </a:r>
          </a:p>
          <a:p>
            <a:pPr lvl="1"/>
            <a:r>
              <a:t>En ambos casos procure que no se guarden los números de fila.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Las funciones </a:t>
            </a:r>
            <a:r>
              <a:rPr sz="1800">
                <a:latin typeface="Courier"/>
              </a:rPr>
              <a:t>spread</a:t>
            </a:r>
            <a:r>
              <a:t> y </a:t>
            </a:r>
            <a:r>
              <a:rPr sz="1800">
                <a:latin typeface="Courier"/>
              </a:rPr>
              <a:t>gather</a:t>
            </a:r>
          </a:p>
        </p:txBody>
      </p:sp>
      <p:pic>
        <p:nvPicPr>
          <p:cNvPr id="3" name="Picture 1" descr="gat_spr.png"/>
          <p:cNvPicPr>
            <a:picLocks noGrp="1" noChangeAspect="1"/>
          </p:cNvPicPr>
          <p:nvPr/>
        </p:nvPicPr>
        <p:blipFill>
          <a:blip r:embed="rId2"/>
          <a:stretch>
            <a:fillRect/>
          </a:stretch>
        </p:blipFill>
        <p:spPr bwMode="auto">
          <a:xfrm>
            <a:off x="4000500" y="1600200"/>
            <a:ext cx="41783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Datos largos y datos anchos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Gráficos y visualización: Histogramas</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ggplot</a:t>
            </a:r>
            <a:r>
              <a:rPr sz="1800">
                <a:latin typeface="Courier"/>
              </a:rPr>
              <a:t>(big4size, </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 VTAS</a:t>
            </a:r>
            <a:r>
              <a:rPr sz="1800">
                <a:solidFill>
                  <a:srgbClr val="666666"/>
                </a:solidFill>
                <a:latin typeface="Courier"/>
              </a:rPr>
              <a:t>/</a:t>
            </a:r>
            <a:r>
              <a:rPr sz="1800">
                <a:solidFill>
                  <a:srgbClr val="40A070"/>
                </a:solidFill>
                <a:latin typeface="Courier"/>
              </a:rPr>
              <a:t>1000000</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geom_histogram</a:t>
            </a:r>
            <a:r>
              <a:rPr sz="1800">
                <a:latin typeface="Courier"/>
              </a:rPr>
              <a:t>(</a:t>
            </a:r>
            <a:r>
              <a:rPr sz="1800">
                <a:solidFill>
                  <a:srgbClr val="902000"/>
                </a:solidFill>
                <a:latin typeface="Courier"/>
              </a:rPr>
              <a:t>bins=</a:t>
            </a:r>
            <a:r>
              <a:rPr sz="1800">
                <a:solidFill>
                  <a:srgbClr val="40A070"/>
                </a:solidFill>
                <a:latin typeface="Courier"/>
              </a:rPr>
              <a:t>12</a:t>
            </a:r>
            <a:r>
              <a:rPr sz="1800">
                <a:latin typeface="Courier"/>
              </a:rPr>
              <a:t>, </a:t>
            </a:r>
            <a:r>
              <a:rPr sz="1800">
                <a:solidFill>
                  <a:srgbClr val="902000"/>
                </a:solidFill>
                <a:latin typeface="Courier"/>
              </a:rPr>
              <a:t>color=</a:t>
            </a:r>
            <a:r>
              <a:rPr sz="1800">
                <a:latin typeface="Courier"/>
              </a:rPr>
              <a:t> </a:t>
            </a:r>
            <a:r>
              <a:rPr sz="1800">
                <a:solidFill>
                  <a:srgbClr val="4070A0"/>
                </a:solidFill>
                <a:latin typeface="Courier"/>
              </a:rPr>
              <a:t>"red"</a:t>
            </a:r>
            <a:r>
              <a:rPr sz="1800">
                <a:latin typeface="Courier"/>
              </a:rPr>
              <a:t>, </a:t>
            </a:r>
            <a:r>
              <a:rPr sz="1800">
                <a:solidFill>
                  <a:srgbClr val="902000"/>
                </a:solidFill>
                <a:latin typeface="Courier"/>
              </a:rPr>
              <a:t>fill=</a:t>
            </a:r>
            <a:r>
              <a:rPr sz="1800">
                <a:solidFill>
                  <a:srgbClr val="4070A0"/>
                </a:solidFill>
                <a:latin typeface="Courier"/>
              </a:rPr>
              <a:t>"blue"</a:t>
            </a:r>
            <a:r>
              <a:rPr sz="1800">
                <a:latin typeface="Courier"/>
              </a:rPr>
              <a:t> )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theme_light</a:t>
            </a:r>
            <a:r>
              <a:rPr sz="1800">
                <a:latin typeface="Courier"/>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figura1-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Histograma de las Ventas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Histogramas</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ggplot</a:t>
            </a:r>
            <a:r>
              <a:rPr sz="1800">
                <a:latin typeface="Courier"/>
              </a:rPr>
              <a:t>(big4size, </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 VTAS</a:t>
            </a:r>
            <a:r>
              <a:rPr sz="1800">
                <a:solidFill>
                  <a:srgbClr val="666666"/>
                </a:solidFill>
                <a:latin typeface="Courier"/>
              </a:rPr>
              <a:t>/</a:t>
            </a:r>
            <a:r>
              <a:rPr sz="1800">
                <a:solidFill>
                  <a:srgbClr val="40A070"/>
                </a:solidFill>
                <a:latin typeface="Courier"/>
              </a:rPr>
              <a:t>1000000</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geom_histogram</a:t>
            </a:r>
            <a:r>
              <a:rPr sz="1800">
                <a:latin typeface="Courier"/>
              </a:rPr>
              <a:t>(</a:t>
            </a:r>
            <a:r>
              <a:rPr sz="1800">
                <a:solidFill>
                  <a:srgbClr val="902000"/>
                </a:solidFill>
                <a:latin typeface="Courier"/>
              </a:rPr>
              <a:t>bins=</a:t>
            </a:r>
            <a:r>
              <a:rPr sz="1800">
                <a:solidFill>
                  <a:srgbClr val="40A070"/>
                </a:solidFill>
                <a:latin typeface="Courier"/>
              </a:rPr>
              <a:t>12</a:t>
            </a:r>
            <a:r>
              <a:rPr sz="1800">
                <a:latin typeface="Courier"/>
              </a:rPr>
              <a:t>, </a:t>
            </a:r>
            <a:r>
              <a:rPr sz="1800">
                <a:solidFill>
                  <a:srgbClr val="902000"/>
                </a:solidFill>
                <a:latin typeface="Courier"/>
              </a:rPr>
              <a:t>color=</a:t>
            </a:r>
            <a:r>
              <a:rPr sz="1800">
                <a:latin typeface="Courier"/>
              </a:rPr>
              <a:t> </a:t>
            </a:r>
            <a:r>
              <a:rPr sz="1800">
                <a:solidFill>
                  <a:srgbClr val="4070A0"/>
                </a:solidFill>
                <a:latin typeface="Courier"/>
              </a:rPr>
              <a:t>"red"</a:t>
            </a:r>
            <a:r>
              <a:rPr sz="1800">
                <a:latin typeface="Courier"/>
              </a:rPr>
              <a:t>,  </a:t>
            </a:r>
            <a:r>
              <a:rPr sz="1800">
                <a:solidFill>
                  <a:srgbClr val="902000"/>
                </a:solidFill>
                <a:latin typeface="Courier"/>
              </a:rPr>
              <a:t>fill=</a:t>
            </a:r>
            <a:r>
              <a:rPr sz="1800">
                <a:solidFill>
                  <a:srgbClr val="4070A0"/>
                </a:solidFill>
                <a:latin typeface="Courier"/>
              </a:rPr>
              <a:t>"blue"</a:t>
            </a:r>
            <a:r>
              <a:rPr sz="1800">
                <a:latin typeface="Courier"/>
              </a:rPr>
              <a:t> )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"Ventas en Millones de Dólares") + ylab("</a:t>
            </a:r>
            <a:r>
              <a:rPr sz="1800">
                <a:latin typeface="Courier"/>
              </a:rPr>
              <a:t>Frecuencia</a:t>
            </a:r>
            <a:r>
              <a:rPr sz="1800">
                <a:solidFill>
                  <a:srgbClr val="4070A0"/>
                </a:solidFill>
                <a:latin typeface="Courier"/>
              </a:rPr>
              <a:t>") +</a:t>
            </a:r>
            <a:br/>
            <a:r>
              <a:rPr sz="1800">
                <a:solidFill>
                  <a:srgbClr val="4070A0"/>
                </a:solidFill>
                <a:latin typeface="Courier"/>
              </a:rPr>
              <a:t>  theme_light()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figura2-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Histograma de las Ventas con Etiquetas en los Ejes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Variables Cuantitativas</a:t>
            </a:r>
          </a:p>
        </p:txBody>
      </p:sp>
      <p:sp>
        <p:nvSpPr>
          <p:cNvPr id="3" name="Content Placeholder 2"/>
          <p:cNvSpPr>
            <a:spLocks noGrp="1"/>
          </p:cNvSpPr>
          <p:nvPr>
            <p:ph idx="1"/>
          </p:nvPr>
        </p:nvSpPr>
        <p:spPr/>
        <p:txBody>
          <a:bodyPr/>
          <a:lstStyle/>
          <a:p>
            <a:pPr lvl="1"/>
            <a:r>
              <a:t>Discretas</a:t>
            </a:r>
          </a:p>
          <a:p>
            <a:pPr lvl="1"/>
            <a:r>
              <a:t>Continuas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a:latin typeface="Courier"/>
              </a:rPr>
              <a:t>facet_grid(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Simetría y sesgo</a:t>
            </a:r>
          </a:p>
        </p:txBody>
      </p:sp>
      <p:sp>
        <p:nvSpPr>
          <p:cNvPr id="3" name="Content Placeholder 2"/>
          <p:cNvSpPr>
            <a:spLocks noGrp="1"/>
          </p:cNvSpPr>
          <p:nvPr>
            <p:ph idx="1"/>
          </p:nvPr>
        </p:nvSpPr>
        <p:spPr/>
        <p:txBody>
          <a:bodyPr/>
          <a:lstStyle/>
          <a:p>
            <a:pPr lvl="1"/>
            <a:r>
              <a:t>Un histograma es </a:t>
            </a:r>
            <a:r>
              <a:rPr i="1"/>
              <a:t>simétrico</a:t>
            </a:r>
            <a:r>
              <a:t> en forma si hacia la derecha y la izquierda tiene la misma forma.</a:t>
            </a:r>
          </a:p>
          <a:p>
            <a:pPr lvl="1"/>
            <a:r>
              <a:t>Cuando el lado derecho del histograma, que contiene la mitad más grande de las observaciones en los datos, se extiende una distancia mayor que el lado izquierdo se dice que el histograma esta </a:t>
            </a:r>
            <a:r>
              <a:rPr b="1"/>
              <a:t>sesgado a la derecha</a:t>
            </a:r>
          </a:p>
          <a:p>
            <a:pPr lvl="1"/>
            <a:r>
              <a:t>El histograma es </a:t>
            </a:r>
            <a:r>
              <a:rPr b="1"/>
              <a:t>sesgado a la izquierda</a:t>
            </a:r>
            <a:r>
              <a:t> cuando el lado izquierdo se extiende una distancia mucho mayor que el lado derecho.</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Relación entre las medidas de tendencia central y el sesgo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t>Si la distribución es simétrica se cumple que </a:t>
                </a:r>
                <a14:m>
                  <m:oMath xmlns:m="http://schemas.openxmlformats.org/officeDocument/2006/math">
                    <m:bar>
                      <m:barPr>
                        <m:pos m:val="top"/>
                        <m:ctrlPr>
                          <a:rPr i="1">
                            <a:latin typeface="Cambria Math" panose="02040503050406030204" pitchFamily="18" charset="0"/>
                          </a:rPr>
                        </m:ctrlPr>
                      </m:barPr>
                      <m:e>
                        <m:r>
                          <a:rPr>
                            <a:latin typeface="Cambria Math" panose="02040503050406030204" pitchFamily="18" charset="0"/>
                          </a:rPr>
                          <m:t>𝑥</m:t>
                        </m:r>
                      </m:e>
                    </m:bar>
                    <m:r>
                      <a:rPr>
                        <a:latin typeface="Cambria Math" panose="02040503050406030204" pitchFamily="18" charset="0"/>
                      </a:rPr>
                      <m:t>=</m:t>
                    </m:r>
                    <m:r>
                      <a:rPr>
                        <a:latin typeface="Cambria Math" panose="02040503050406030204" pitchFamily="18" charset="0"/>
                      </a:rPr>
                      <m:t>𝑀𝑒</m:t>
                    </m:r>
                    <m:r>
                      <a:rPr>
                        <a:latin typeface="Cambria Math" panose="02040503050406030204" pitchFamily="18" charset="0"/>
                      </a:rPr>
                      <m:t>=</m:t>
                    </m:r>
                    <m:r>
                      <a:rPr>
                        <a:latin typeface="Cambria Math" panose="02040503050406030204" pitchFamily="18" charset="0"/>
                      </a:rPr>
                      <m:t>𝑀𝑜</m:t>
                    </m:r>
                  </m:oMath>
                </a14:m>
                <a:r>
                  <a:t>.</a:t>
                </a:r>
              </a:p>
              <a:p>
                <a:pPr lvl="1"/>
                <a:r>
                  <a:t>Cuando es sesgada a la derecha se cumple que </a:t>
                </a:r>
                <a14:m>
                  <m:oMath xmlns:m="http://schemas.openxmlformats.org/officeDocument/2006/math">
                    <m:r>
                      <a:rPr>
                        <a:latin typeface="Cambria Math" panose="02040503050406030204" pitchFamily="18" charset="0"/>
                      </a:rPr>
                      <m:t>𝑀𝑜</m:t>
                    </m:r>
                    <m:r>
                      <a:rPr>
                        <a:latin typeface="Cambria Math" panose="02040503050406030204" pitchFamily="18" charset="0"/>
                      </a:rPr>
                      <m:t>&lt;</m:t>
                    </m:r>
                    <m:r>
                      <a:rPr>
                        <a:latin typeface="Cambria Math" panose="02040503050406030204" pitchFamily="18" charset="0"/>
                      </a:rPr>
                      <m:t>𝑀𝑒</m:t>
                    </m:r>
                    <m:r>
                      <a:rPr>
                        <a:latin typeface="Cambria Math" panose="02040503050406030204" pitchFamily="18" charset="0"/>
                      </a:rPr>
                      <m:t>&lt;</m:t>
                    </m:r>
                    <m:bar>
                      <m:barPr>
                        <m:pos m:val="top"/>
                        <m:ctrlPr>
                          <a:rPr i="1">
                            <a:latin typeface="Cambria Math" panose="02040503050406030204" pitchFamily="18" charset="0"/>
                          </a:rPr>
                        </m:ctrlPr>
                      </m:barPr>
                      <m:e>
                        <m:r>
                          <a:rPr>
                            <a:latin typeface="Cambria Math" panose="02040503050406030204" pitchFamily="18" charset="0"/>
                          </a:rPr>
                          <m:t>𝑥</m:t>
                        </m:r>
                      </m:e>
                    </m:bar>
                  </m:oMath>
                </a14:m>
                <a:r>
                  <a:t>.</a:t>
                </a:r>
              </a:p>
              <a:p>
                <a:pPr lvl="1"/>
                <a:r>
                  <a:t>Si es sesgada a la izquierda se puede verificar que </a:t>
                </a:r>
                <a14:m>
                  <m:oMath xmlns:m="http://schemas.openxmlformats.org/officeDocument/2006/math">
                    <m:bar>
                      <m:barPr>
                        <m:pos m:val="top"/>
                        <m:ctrlPr>
                          <a:rPr i="1">
                            <a:latin typeface="Cambria Math" panose="02040503050406030204" pitchFamily="18" charset="0"/>
                          </a:rPr>
                        </m:ctrlPr>
                      </m:barPr>
                      <m:e>
                        <m:r>
                          <a:rPr>
                            <a:latin typeface="Cambria Math" panose="02040503050406030204" pitchFamily="18" charset="0"/>
                          </a:rPr>
                          <m:t>𝑥</m:t>
                        </m:r>
                      </m:e>
                    </m:bar>
                    <m:r>
                      <a:rPr>
                        <a:latin typeface="Cambria Math" panose="02040503050406030204" pitchFamily="18" charset="0"/>
                      </a:rPr>
                      <m:t>&lt;</m:t>
                    </m:r>
                    <m:r>
                      <a:rPr>
                        <a:latin typeface="Cambria Math" panose="02040503050406030204" pitchFamily="18" charset="0"/>
                      </a:rPr>
                      <m:t>𝑀𝑒</m:t>
                    </m:r>
                    <m:r>
                      <a:rPr>
                        <a:latin typeface="Cambria Math" panose="02040503050406030204" pitchFamily="18" charset="0"/>
                      </a:rPr>
                      <m:t>&lt;</m:t>
                    </m:r>
                    <m:r>
                      <a:rPr>
                        <a:latin typeface="Cambria Math" panose="02040503050406030204" pitchFamily="18" charset="0"/>
                      </a:rPr>
                      <m:t>𝑀𝑜</m:t>
                    </m:r>
                  </m:oMath>
                </a14:m>
                <a: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348"/>
                </a:stretch>
              </a:blipFill>
            </p:spPr>
            <p:txBody>
              <a:bodyPr/>
              <a:lstStyle/>
              <a:p>
                <a:r>
                  <a:rPr lang="es-EC">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sime1-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Histograma Simétrico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sesgoright-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Histograma Sesgado a la Derecha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sesgoleft-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Histograma Sesgado a la Izquierda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Diagramas de Barras (1)</a:t>
            </a:r>
          </a:p>
        </p:txBody>
      </p:sp>
      <p:sp>
        <p:nvSpPr>
          <p:cNvPr id="3" name="Content Placeholder 2"/>
          <p:cNvSpPr>
            <a:spLocks noGrp="1"/>
          </p:cNvSpPr>
          <p:nvPr>
            <p:ph idx="1"/>
          </p:nvPr>
        </p:nvSpPr>
        <p:spPr/>
        <p:txBody>
          <a:bodyPr/>
          <a:lstStyle/>
          <a:p>
            <a:pPr marL="1270000" indent="0">
              <a:buNone/>
            </a:pPr>
            <a:r>
              <a:rPr sz="1800">
                <a:latin typeface="Courier"/>
              </a:rPr>
              <a:t>rank2018com =</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"Ranking2018Comercio.csv"</a:t>
            </a:r>
            <a:r>
              <a:rPr sz="1800">
                <a:latin typeface="Courier"/>
              </a:rPr>
              <a:t>,</a:t>
            </a:r>
            <a:r>
              <a:rPr sz="1800">
                <a:solidFill>
                  <a:srgbClr val="902000"/>
                </a:solidFill>
                <a:latin typeface="Courier"/>
              </a:rPr>
              <a:t>header =</a:t>
            </a:r>
            <a:r>
              <a:rPr sz="1800">
                <a:latin typeface="Courier"/>
              </a:rPr>
              <a:t> 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902000"/>
                </a:solidFill>
                <a:latin typeface="Courier"/>
              </a:rPr>
              <a:t>dec=</a:t>
            </a:r>
            <a:r>
              <a:rPr sz="1800">
                <a:solidFill>
                  <a:srgbClr val="4070A0"/>
                </a:solidFill>
                <a:latin typeface="Courier"/>
              </a:rPr>
              <a:t>","</a:t>
            </a:r>
            <a:r>
              <a:rPr sz="1800">
                <a:latin typeface="Courier"/>
              </a:rPr>
              <a:t>)</a:t>
            </a:r>
            <a:br/>
            <a:r>
              <a:rPr sz="1800" b="1">
                <a:solidFill>
                  <a:srgbClr val="007020"/>
                </a:solidFill>
                <a:latin typeface="Courier"/>
              </a:rPr>
              <a:t>str</a:t>
            </a:r>
            <a:r>
              <a:rPr sz="1800">
                <a:latin typeface="Courier"/>
              </a:rPr>
              <a:t>(rank2018com)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Diagramas de Barras (2)</a:t>
            </a:r>
          </a:p>
        </p:txBody>
      </p:sp>
      <p:sp>
        <p:nvSpPr>
          <p:cNvPr id="3" name="Content Placeholder 2"/>
          <p:cNvSpPr>
            <a:spLocks noGrp="1"/>
          </p:cNvSpPr>
          <p:nvPr>
            <p:ph idx="1"/>
          </p:nvPr>
        </p:nvSpPr>
        <p:spPr/>
        <p:txBody>
          <a:bodyPr>
            <a:normAutofit lnSpcReduction="10000"/>
          </a:bodyPr>
          <a:lstStyle/>
          <a:p>
            <a:pPr marL="1270000" indent="0">
              <a:buNone/>
            </a:pPr>
            <a:r>
              <a:rPr sz="1800">
                <a:latin typeface="Courier"/>
              </a:rPr>
              <a:t>tabla_reg &lt;-</a:t>
            </a:r>
            <a:r>
              <a:rPr sz="1800">
                <a:solidFill>
                  <a:srgbClr val="4070A0"/>
                </a:solidFill>
                <a:latin typeface="Courier"/>
              </a:rPr>
              <a:t> </a:t>
            </a:r>
            <a:r>
              <a:rPr sz="1800">
                <a:latin typeface="Courier"/>
              </a:rPr>
              <a:t>rank2018com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(REGIÓN)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Frecuencia=</a:t>
            </a:r>
            <a:r>
              <a:rPr sz="1800" b="1">
                <a:solidFill>
                  <a:srgbClr val="007020"/>
                </a:solidFill>
                <a:latin typeface="Courier"/>
              </a:rPr>
              <a:t>n</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Porcentaje =</a:t>
            </a:r>
            <a:r>
              <a:rPr sz="1800">
                <a:latin typeface="Courier"/>
              </a:rPr>
              <a:t> </a:t>
            </a:r>
            <a:r>
              <a:rPr sz="1800" b="1">
                <a:solidFill>
                  <a:srgbClr val="007020"/>
                </a:solidFill>
                <a:latin typeface="Courier"/>
              </a:rPr>
              <a:t>round</a:t>
            </a:r>
            <a:r>
              <a:rPr sz="1800">
                <a:latin typeface="Courier"/>
              </a:rPr>
              <a:t>(</a:t>
            </a:r>
            <a:r>
              <a:rPr sz="1800">
                <a:solidFill>
                  <a:srgbClr val="40A070"/>
                </a:solidFill>
                <a:latin typeface="Courier"/>
              </a:rPr>
              <a:t>100</a:t>
            </a:r>
            <a:r>
              <a:rPr sz="1800">
                <a:solidFill>
                  <a:srgbClr val="666666"/>
                </a:solidFill>
                <a:latin typeface="Courier"/>
              </a:rPr>
              <a:t>*</a:t>
            </a:r>
            <a:r>
              <a:rPr sz="1800">
                <a:latin typeface="Courier"/>
              </a:rPr>
              <a:t>Frecuencia</a:t>
            </a:r>
            <a:r>
              <a:rPr sz="1800">
                <a:solidFill>
                  <a:srgbClr val="666666"/>
                </a:solidFill>
                <a:latin typeface="Courier"/>
              </a:rPr>
              <a:t>/</a:t>
            </a:r>
            <a:r>
              <a:rPr sz="1800" b="1">
                <a:solidFill>
                  <a:srgbClr val="007020"/>
                </a:solidFill>
                <a:latin typeface="Courier"/>
              </a:rPr>
              <a:t>sum</a:t>
            </a:r>
            <a:r>
              <a:rPr sz="1800">
                <a:latin typeface="Courier"/>
              </a:rPr>
              <a:t>(Frecuencia),</a:t>
            </a:r>
            <a:r>
              <a:rPr sz="1800">
                <a:solidFill>
                  <a:srgbClr val="40A070"/>
                </a:solidFill>
                <a:latin typeface="Courier"/>
              </a:rPr>
              <a:t>2</a:t>
            </a:r>
            <a:r>
              <a:rPr sz="1800">
                <a:latin typeface="Courier"/>
              </a:rPr>
              <a:t>)</a:t>
            </a:r>
            <a:br/>
            <a:r>
              <a:rPr sz="1800">
                <a:latin typeface="Courier"/>
              </a:rPr>
              <a:t>  )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arrange</a:t>
            </a:r>
            <a:r>
              <a:rPr sz="1800">
                <a:latin typeface="Courier"/>
              </a:rPr>
              <a:t>(</a:t>
            </a:r>
            <a:r>
              <a:rPr sz="1800" b="1">
                <a:solidFill>
                  <a:srgbClr val="007020"/>
                </a:solidFill>
                <a:latin typeface="Courier"/>
              </a:rPr>
              <a:t>desc</a:t>
            </a:r>
            <a:r>
              <a:rPr sz="1800">
                <a:latin typeface="Courier"/>
              </a:rPr>
              <a:t>(Porcentaje))</a:t>
            </a:r>
            <a:br/>
            <a:r>
              <a:rPr sz="1800" b="1">
                <a:solidFill>
                  <a:srgbClr val="007020"/>
                </a:solidFill>
                <a:latin typeface="Courier"/>
              </a:rPr>
              <a:t>print</a:t>
            </a:r>
            <a:r>
              <a:rPr sz="1800">
                <a:latin typeface="Courier"/>
              </a:rPr>
              <a:t>(tabla_reg)</a:t>
            </a:r>
          </a:p>
          <a:p>
            <a:pPr marL="1270000" indent="0">
              <a:buNone/>
            </a:pPr>
            <a:r>
              <a:rPr sz="1800">
                <a:latin typeface="Courier"/>
              </a:rPr>
              <a:t>## # A tibble: 4 x 3
##   REGIÓN    Frecuencia Porcentaje
##   &lt;fct&gt;          &lt;int&gt;      &lt;dbl&gt;
## 1 COSTA            368      72.6 
## 2 SIERRA           133      26.2 
## 3 ORIENTE            4       0.79
## 4 GALAPAGOS          2       0.39</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Diagramas de Barras (3)</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ggplot</a:t>
            </a:r>
            <a:r>
              <a:rPr sz="1800">
                <a:latin typeface="Courier"/>
              </a:rPr>
              <a:t>(rank2018com, </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REGIÓN))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 =</a:t>
            </a:r>
            <a:r>
              <a:rPr sz="1800">
                <a:latin typeface="Courier"/>
              </a:rPr>
              <a:t> </a:t>
            </a:r>
            <a:r>
              <a:rPr sz="1800">
                <a:solidFill>
                  <a:srgbClr val="4070A0"/>
                </a:solidFill>
                <a:latin typeface="Courier"/>
              </a:rPr>
              <a:t>"count"</a:t>
            </a:r>
            <a:r>
              <a:rPr sz="1800">
                <a:latin typeface="Courier"/>
              </a:rPr>
              <a:t>,</a:t>
            </a:r>
            <a:r>
              <a:rPr sz="1800">
                <a:solidFill>
                  <a:srgbClr val="902000"/>
                </a:solidFill>
                <a:latin typeface="Courier"/>
              </a:rPr>
              <a:t>col=</a:t>
            </a:r>
            <a:r>
              <a:rPr sz="1800">
                <a:solidFill>
                  <a:srgbClr val="4070A0"/>
                </a:solidFill>
                <a:latin typeface="Courier"/>
              </a:rPr>
              <a:t>"black"</a:t>
            </a:r>
            <a:r>
              <a:rPr sz="1800">
                <a:latin typeface="Courier"/>
              </a:rPr>
              <a:t>,</a:t>
            </a:r>
            <a:r>
              <a:rPr sz="1800">
                <a:solidFill>
                  <a:srgbClr val="902000"/>
                </a:solidFill>
                <a:latin typeface="Courier"/>
              </a:rPr>
              <a:t>fill=</a:t>
            </a:r>
            <a:r>
              <a:rPr sz="1800">
                <a:solidFill>
                  <a:srgbClr val="4070A0"/>
                </a:solidFill>
                <a:latin typeface="Courier"/>
              </a:rPr>
              <a:t>"white"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"Frecuencia"</a:t>
            </a:r>
            <a:r>
              <a:rPr sz="1800">
                <a:latin typeface="Courier"/>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barras1-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Gráfico de Barras de las empresas por Región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Niveles de medición</a:t>
            </a:r>
          </a:p>
        </p:txBody>
      </p:sp>
      <p:sp>
        <p:nvSpPr>
          <p:cNvPr id="3" name="Content Placeholder 2"/>
          <p:cNvSpPr>
            <a:spLocks noGrp="1"/>
          </p:cNvSpPr>
          <p:nvPr>
            <p:ph idx="1"/>
          </p:nvPr>
        </p:nvSpPr>
        <p:spPr/>
        <p:txBody>
          <a:bodyPr/>
          <a:lstStyle/>
          <a:p>
            <a:pPr lvl="1"/>
            <a:r>
              <a:t>Ordinales: las observaciones toman valores que se ordenan o clasifican de forma lógica.</a:t>
            </a:r>
          </a:p>
          <a:p>
            <a:pPr lvl="1"/>
            <a:r>
              <a:t>Nominales: las observaciones toman valores que no se pueden organizar de forna lógica.</a:t>
            </a:r>
          </a:p>
          <a:p>
            <a:pPr lvl="1"/>
            <a:r>
              <a:t>Intervalo: existe diferencia significativa entre valores pero el cero no representa la ausencia de la característica.</a:t>
            </a:r>
          </a:p>
          <a:p>
            <a:pPr lvl="1"/>
            <a:r>
              <a:t>Razón: el 0 es significativo y la razón entre dos números es significativa.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Ordenar los factores</a:t>
            </a:r>
          </a:p>
        </p:txBody>
      </p:sp>
      <p:sp>
        <p:nvSpPr>
          <p:cNvPr id="3" name="Content Placeholder 2"/>
          <p:cNvSpPr>
            <a:spLocks noGrp="1"/>
          </p:cNvSpPr>
          <p:nvPr>
            <p:ph idx="1"/>
          </p:nvPr>
        </p:nvSpPr>
        <p:spPr/>
        <p:txBody>
          <a:bodyPr/>
          <a:lstStyle/>
          <a:p>
            <a:pPr marL="1270000" indent="0">
              <a:buNone/>
            </a:pPr>
            <a:r>
              <a:rPr sz="1800">
                <a:latin typeface="Courier"/>
              </a:rPr>
              <a:t>rank2018com</a:t>
            </a:r>
            <a:r>
              <a:rPr sz="1800">
                <a:solidFill>
                  <a:srgbClr val="666666"/>
                </a:solidFill>
                <a:latin typeface="Courier"/>
              </a:rPr>
              <a:t>$</a:t>
            </a:r>
            <a:r>
              <a:rPr sz="1800">
                <a:latin typeface="Courier"/>
              </a:rPr>
              <a:t>REGIÓN &lt;-</a:t>
            </a:r>
            <a:r>
              <a:rPr sz="1800">
                <a:solidFill>
                  <a:srgbClr val="4070A0"/>
                </a:solidFill>
                <a:latin typeface="Courier"/>
              </a:rPr>
              <a:t> </a:t>
            </a:r>
            <a:r>
              <a:rPr sz="1800" b="1">
                <a:solidFill>
                  <a:srgbClr val="007020"/>
                </a:solidFill>
                <a:latin typeface="Courier"/>
              </a:rPr>
              <a:t>factor</a:t>
            </a:r>
            <a:r>
              <a:rPr sz="1800">
                <a:latin typeface="Courier"/>
              </a:rPr>
              <a:t>(rank2018com</a:t>
            </a:r>
            <a:r>
              <a:rPr sz="1800">
                <a:solidFill>
                  <a:srgbClr val="666666"/>
                </a:solidFill>
                <a:latin typeface="Courier"/>
              </a:rPr>
              <a:t>$</a:t>
            </a:r>
            <a:r>
              <a:rPr sz="1800">
                <a:latin typeface="Courier"/>
              </a:rPr>
              <a:t>REGIÓN,</a:t>
            </a:r>
            <a:br/>
            <a:r>
              <a:rPr sz="1800">
                <a:latin typeface="Courier"/>
              </a:rPr>
              <a:t>                             </a:t>
            </a:r>
            <a:r>
              <a:rPr sz="1800">
                <a:solidFill>
                  <a:srgbClr val="902000"/>
                </a:solidFill>
                <a:latin typeface="Courier"/>
              </a:rPr>
              <a:t>levels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"COSTA"</a:t>
            </a:r>
            <a:r>
              <a:rPr sz="1800">
                <a:latin typeface="Courier"/>
              </a:rPr>
              <a:t>, </a:t>
            </a:r>
            <a:r>
              <a:rPr sz="1800">
                <a:solidFill>
                  <a:srgbClr val="4070A0"/>
                </a:solidFill>
                <a:latin typeface="Courier"/>
              </a:rPr>
              <a:t>"SIERRA"</a:t>
            </a:r>
            <a:r>
              <a:rPr sz="1800">
                <a:latin typeface="Courier"/>
              </a:rPr>
              <a:t>, </a:t>
            </a:r>
            <a:r>
              <a:rPr sz="1800">
                <a:solidFill>
                  <a:srgbClr val="4070A0"/>
                </a:solidFill>
                <a:latin typeface="Courier"/>
              </a:rPr>
              <a:t>"ORIENTE"</a:t>
            </a:r>
            <a:r>
              <a:rPr sz="1800">
                <a:latin typeface="Courier"/>
              </a:rPr>
              <a:t>, </a:t>
            </a:r>
            <a:r>
              <a:rPr sz="1800">
                <a:solidFill>
                  <a:srgbClr val="4070A0"/>
                </a:solidFill>
                <a:latin typeface="Courier"/>
              </a:rPr>
              <a:t>"GALAPAGOS"</a:t>
            </a:r>
            <a:r>
              <a:rPr sz="1800">
                <a:latin typeface="Courier"/>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Diagramas de Barras (4)</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ggplot</a:t>
            </a:r>
            <a:r>
              <a:rPr sz="1800">
                <a:latin typeface="Courier"/>
              </a:rPr>
              <a:t>(rank2018com, </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REGIÓN))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 =</a:t>
            </a:r>
            <a:r>
              <a:rPr sz="1800">
                <a:latin typeface="Courier"/>
              </a:rPr>
              <a:t> </a:t>
            </a:r>
            <a:r>
              <a:rPr sz="1800">
                <a:solidFill>
                  <a:srgbClr val="4070A0"/>
                </a:solidFill>
                <a:latin typeface="Courier"/>
              </a:rPr>
              <a:t>"count"</a:t>
            </a:r>
            <a:r>
              <a:rPr sz="1800">
                <a:latin typeface="Courier"/>
              </a:rPr>
              <a:t>,</a:t>
            </a:r>
            <a:r>
              <a:rPr sz="1800">
                <a:solidFill>
                  <a:srgbClr val="902000"/>
                </a:solidFill>
                <a:latin typeface="Courier"/>
              </a:rPr>
              <a:t>col=</a:t>
            </a:r>
            <a:r>
              <a:rPr sz="1800">
                <a:solidFill>
                  <a:srgbClr val="4070A0"/>
                </a:solidFill>
                <a:latin typeface="Courier"/>
              </a:rPr>
              <a:t>"black"</a:t>
            </a:r>
            <a:r>
              <a:rPr sz="1800">
                <a:latin typeface="Courier"/>
              </a:rPr>
              <a:t>,</a:t>
            </a:r>
            <a:r>
              <a:rPr sz="1800">
                <a:solidFill>
                  <a:srgbClr val="902000"/>
                </a:solidFill>
                <a:latin typeface="Courier"/>
              </a:rPr>
              <a:t>fill=</a:t>
            </a:r>
            <a:r>
              <a:rPr sz="1800">
                <a:solidFill>
                  <a:srgbClr val="4070A0"/>
                </a:solidFill>
                <a:latin typeface="Courier"/>
              </a:rPr>
              <a:t>"white"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"Frecuencia"</a:t>
            </a:r>
            <a:r>
              <a:rPr sz="1800">
                <a:latin typeface="Courier"/>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barras2-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Gráfico de Barras de las empresas por Región (Ordenadas)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 de Barras (5)</a:t>
            </a:r>
          </a:p>
        </p:txBody>
      </p:sp>
      <p:sp>
        <p:nvSpPr>
          <p:cNvPr id="3" name="Content Placeholder 2"/>
          <p:cNvSpPr>
            <a:spLocks noGrp="1"/>
          </p:cNvSpPr>
          <p:nvPr>
            <p:ph idx="1"/>
          </p:nvPr>
        </p:nvSpPr>
        <p:spPr/>
        <p:txBody>
          <a:bodyPr/>
          <a:lstStyle/>
          <a:p>
            <a:pPr marL="1270000" indent="0">
              <a:buNone/>
            </a:pPr>
            <a:r>
              <a:rPr sz="1800">
                <a:latin typeface="Courier"/>
              </a:rPr>
              <a:t>tama.reg =</a:t>
            </a:r>
            <a:r>
              <a:rPr sz="1800">
                <a:solidFill>
                  <a:srgbClr val="4070A0"/>
                </a:solidFill>
                <a:latin typeface="Courier"/>
              </a:rPr>
              <a:t> </a:t>
            </a:r>
            <a:r>
              <a:rPr sz="1800">
                <a:latin typeface="Courier"/>
              </a:rPr>
              <a:t>rank2018com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group_by</a:t>
            </a:r>
            <a:r>
              <a:rPr sz="1800">
                <a:latin typeface="Courier"/>
              </a:rPr>
              <a:t>(TAMA, REGIÓN)</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n=</a:t>
            </a:r>
            <a:r>
              <a:rPr sz="1800" b="1">
                <a:solidFill>
                  <a:srgbClr val="007020"/>
                </a:solidFill>
                <a:latin typeface="Courier"/>
              </a:rPr>
              <a:t>n</a:t>
            </a:r>
            <a:r>
              <a:rPr sz="1800">
                <a:latin typeface="Courier"/>
              </a:rPr>
              <a:t>())</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spread</a:t>
            </a:r>
            <a:r>
              <a:rPr sz="1800">
                <a:latin typeface="Courier"/>
              </a:rPr>
              <a:t>(TAMA, 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replace</a:t>
            </a:r>
            <a:r>
              <a:rPr sz="1800">
                <a:latin typeface="Courier"/>
              </a:rPr>
              <a:t>(., </a:t>
            </a:r>
            <a:r>
              <a:rPr sz="1800" b="1">
                <a:solidFill>
                  <a:srgbClr val="007020"/>
                </a:solidFill>
                <a:latin typeface="Courier"/>
              </a:rPr>
              <a:t>is.na</a:t>
            </a:r>
            <a:r>
              <a:rPr sz="1800">
                <a:latin typeface="Courier"/>
              </a:rPr>
              <a:t>(.), </a:t>
            </a:r>
            <a:r>
              <a:rPr sz="1800">
                <a:solidFill>
                  <a:srgbClr val="40A070"/>
                </a:solidFill>
                <a:latin typeface="Courier"/>
              </a:rPr>
              <a:t>0</a:t>
            </a:r>
            <a:r>
              <a:rPr sz="1800">
                <a:latin typeface="Courier"/>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 de Barras (6)</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ggplot</a:t>
            </a:r>
            <a:r>
              <a:rPr sz="1800">
                <a:latin typeface="Courier"/>
              </a:rPr>
              <a:t>(rank2018com, </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REGIÓN,</a:t>
            </a:r>
            <a:r>
              <a:rPr sz="1800">
                <a:solidFill>
                  <a:srgbClr val="902000"/>
                </a:solidFill>
                <a:latin typeface="Courier"/>
              </a:rPr>
              <a:t>fill=</a:t>
            </a:r>
            <a:r>
              <a:rPr sz="1800">
                <a:latin typeface="Courier"/>
              </a:rPr>
              <a:t>TAMA))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 =</a:t>
            </a:r>
            <a:r>
              <a:rPr sz="1800">
                <a:latin typeface="Courier"/>
              </a:rPr>
              <a:t> </a:t>
            </a:r>
            <a:r>
              <a:rPr sz="1800">
                <a:solidFill>
                  <a:srgbClr val="4070A0"/>
                </a:solidFill>
                <a:latin typeface="Courier"/>
              </a:rPr>
              <a:t>"count"</a:t>
            </a:r>
            <a:r>
              <a:rPr sz="1800">
                <a:latin typeface="Courier"/>
              </a:rPr>
              <a:t>,</a:t>
            </a:r>
            <a:r>
              <a:rPr sz="1800">
                <a:solidFill>
                  <a:srgbClr val="902000"/>
                </a:solidFill>
                <a:latin typeface="Courier"/>
              </a:rPr>
              <a:t>position =</a:t>
            </a:r>
            <a:r>
              <a:rPr sz="1800">
                <a:latin typeface="Courier"/>
              </a:rPr>
              <a:t> </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"Frecuencia"</a:t>
            </a:r>
            <a:r>
              <a:rPr sz="1800">
                <a:latin typeface="Courier"/>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barras3-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Gráfico de Barras de las empresas por Región y por Tamaño</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Diagramas de Caja y Valores Atípicos</a:t>
            </a:r>
          </a:p>
        </p:txBody>
      </p:sp>
      <p:pic>
        <p:nvPicPr>
          <p:cNvPr id="3" name="Picture 1" descr="boxplot3.png"/>
          <p:cNvPicPr>
            <a:picLocks noGrp="1" noChangeAspect="1"/>
          </p:cNvPicPr>
          <p:nvPr/>
        </p:nvPicPr>
        <p:blipFill>
          <a:blip r:embed="rId2"/>
          <a:stretch>
            <a:fillRect/>
          </a:stretch>
        </p:blipFill>
        <p:spPr bwMode="auto">
          <a:xfrm>
            <a:off x="4064000" y="1600200"/>
            <a:ext cx="40640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Partes de un Diagrama de Caja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Diagramas de Caja y Valores Atípicos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14:m>
                  <m:oMath xmlns:m="http://schemas.openxmlformats.org/officeDocument/2006/math">
                    <m:r>
                      <a:rPr>
                        <a:latin typeface="Cambria Math" panose="02040503050406030204" pitchFamily="18" charset="0"/>
                      </a:rPr>
                      <m:t>𝐼𝑄𝑅</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𝑄</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𝑄</m:t>
                        </m:r>
                      </m:e>
                      <m:sub>
                        <m:r>
                          <a:rPr>
                            <a:latin typeface="Cambria Math" panose="02040503050406030204" pitchFamily="18" charset="0"/>
                          </a:rPr>
                          <m:t>1</m:t>
                        </m:r>
                      </m:sub>
                    </m:sSub>
                  </m:oMath>
                </a14:m>
                <a:endParaRPr/>
              </a:p>
              <a:p>
                <a:pPr lvl="1"/>
                <a14:m>
                  <m:oMath xmlns:m="http://schemas.openxmlformats.org/officeDocument/2006/math">
                    <m:r>
                      <a:rPr>
                        <a:latin typeface="Cambria Math" panose="02040503050406030204" pitchFamily="18" charset="0"/>
                      </a:rPr>
                      <m:t>𝐿𝑆</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𝑄</m:t>
                        </m:r>
                      </m:e>
                      <m:sub>
                        <m:r>
                          <a:rPr>
                            <a:latin typeface="Cambria Math" panose="02040503050406030204" pitchFamily="18" charset="0"/>
                          </a:rPr>
                          <m:t>3</m:t>
                        </m:r>
                      </m:sub>
                    </m:sSub>
                    <m:r>
                      <a:rPr>
                        <a:latin typeface="Cambria Math" panose="02040503050406030204" pitchFamily="18" charset="0"/>
                      </a:rPr>
                      <m:t>+1.5</m:t>
                    </m:r>
                    <m:r>
                      <a:rPr>
                        <a:latin typeface="Cambria Math" panose="02040503050406030204" pitchFamily="18" charset="0"/>
                      </a:rPr>
                      <m:t>𝐼𝑄𝑅</m:t>
                    </m:r>
                  </m:oMath>
                </a14:m>
                <a:endParaRPr/>
              </a:p>
              <a:p>
                <a:pPr lvl="1"/>
                <a14:m>
                  <m:oMath xmlns:m="http://schemas.openxmlformats.org/officeDocument/2006/math">
                    <m:r>
                      <a:rPr>
                        <a:latin typeface="Cambria Math" panose="02040503050406030204" pitchFamily="18" charset="0"/>
                      </a:rPr>
                      <m:t>𝐿𝐼</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𝑄</m:t>
                        </m:r>
                      </m:e>
                      <m:sub>
                        <m:r>
                          <a:rPr>
                            <a:latin typeface="Cambria Math" panose="02040503050406030204" pitchFamily="18" charset="0"/>
                          </a:rPr>
                          <m:t>1</m:t>
                        </m:r>
                      </m:sub>
                    </m:sSub>
                    <m:r>
                      <a:rPr>
                        <a:latin typeface="Cambria Math" panose="02040503050406030204" pitchFamily="18" charset="0"/>
                      </a:rPr>
                      <m:t>−1.5</m:t>
                    </m:r>
                    <m:r>
                      <a:rPr>
                        <a:latin typeface="Cambria Math" panose="02040503050406030204" pitchFamily="18" charset="0"/>
                      </a:rPr>
                      <m:t>𝐼𝑄𝑅</m:t>
                    </m:r>
                  </m:oMath>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C">
                    <a:noFill/>
                  </a:rPr>
                  <a:t> </a:t>
                </a:r>
              </a:p>
            </p:txBody>
          </p:sp>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 de Caja (1)</a:t>
            </a:r>
          </a:p>
        </p:txBody>
      </p:sp>
      <p:sp>
        <p:nvSpPr>
          <p:cNvPr id="3" name="Content Placeholder 2"/>
          <p:cNvSpPr>
            <a:spLocks noGrp="1"/>
          </p:cNvSpPr>
          <p:nvPr>
            <p:ph idx="1"/>
          </p:nvPr>
        </p:nvSpPr>
        <p:spPr/>
        <p:txBody>
          <a:bodyPr/>
          <a:lstStyle/>
          <a:p>
            <a:pPr marL="1270000" indent="0">
              <a:buNone/>
            </a:pPr>
            <a:r>
              <a:rPr sz="1800">
                <a:latin typeface="Courier"/>
              </a:rPr>
              <a:t>rank2018 =</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"Ranking2018Guayas.csv"</a:t>
            </a:r>
            <a:r>
              <a:rPr sz="1800">
                <a:latin typeface="Courier"/>
              </a:rPr>
              <a:t>,</a:t>
            </a:r>
            <a:r>
              <a:rPr sz="1800">
                <a:solidFill>
                  <a:srgbClr val="902000"/>
                </a:solidFill>
                <a:latin typeface="Courier"/>
              </a:rPr>
              <a:t>header=</a:t>
            </a:r>
            <a:r>
              <a:rPr sz="1800">
                <a:solidFill>
                  <a:srgbClr val="007020"/>
                </a:solidFill>
                <a:latin typeface="Courier"/>
              </a:rPr>
              <a:t>TRUE</a:t>
            </a:r>
            <a:r>
              <a:rPr sz="1800">
                <a:latin typeface="Courier"/>
              </a:rPr>
              <a:t>, </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902000"/>
                </a:solidFill>
                <a:latin typeface="Courier"/>
              </a:rPr>
              <a:t>dec=</a:t>
            </a:r>
            <a:r>
              <a:rPr sz="1800">
                <a:solidFill>
                  <a:srgbClr val="4070A0"/>
                </a:solidFill>
                <a:latin typeface="Courier"/>
              </a:rPr>
              <a:t>","</a:t>
            </a:r>
            <a:r>
              <a:rPr sz="1800">
                <a:latin typeface="Courier"/>
              </a:rPr>
              <a:t>)</a:t>
            </a:r>
            <a:br/>
            <a:r>
              <a:rPr sz="1800" b="1">
                <a:solidFill>
                  <a:srgbClr val="007020"/>
                </a:solidFill>
                <a:latin typeface="Courier"/>
              </a:rPr>
              <a:t>ggplot</a:t>
            </a:r>
            <a:r>
              <a:rPr sz="1800">
                <a:latin typeface="Courier"/>
              </a:rPr>
              <a:t>(rank2018, </a:t>
            </a:r>
            <a:r>
              <a:rPr sz="1800" b="1">
                <a:solidFill>
                  <a:srgbClr val="007020"/>
                </a:solidFill>
                <a:latin typeface="Courier"/>
              </a:rPr>
              <a:t>aes</a:t>
            </a:r>
            <a:r>
              <a:rPr sz="1800">
                <a:latin typeface="Courier"/>
              </a:rPr>
              <a:t>(TAMAÑO, VENTAS</a:t>
            </a:r>
            <a:r>
              <a:rPr sz="1800">
                <a:solidFill>
                  <a:srgbClr val="666666"/>
                </a:solidFill>
                <a:latin typeface="Courier"/>
              </a:rPr>
              <a:t>/</a:t>
            </a:r>
            <a:r>
              <a:rPr sz="1800">
                <a:solidFill>
                  <a:srgbClr val="40A070"/>
                </a:solidFill>
                <a:latin typeface="Courier"/>
              </a:rPr>
              <a:t>1000</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geom_boxplot</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"Tamaño de las empresas"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"Ventas en Miles de Dólares") +theme_light()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figura4-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Diagrama de Caja de las Ventas según el Tamaño de la empresa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Otros conceptos</a:t>
            </a:r>
          </a:p>
        </p:txBody>
      </p:sp>
      <p:sp>
        <p:nvSpPr>
          <p:cNvPr id="3" name="Content Placeholder 2"/>
          <p:cNvSpPr>
            <a:spLocks noGrp="1"/>
          </p:cNvSpPr>
          <p:nvPr>
            <p:ph idx="1"/>
          </p:nvPr>
        </p:nvSpPr>
        <p:spPr/>
        <p:txBody>
          <a:bodyPr/>
          <a:lstStyle/>
          <a:p>
            <a:pPr lvl="1"/>
            <a:r>
              <a:rPr b="1"/>
              <a:t>Población</a:t>
            </a:r>
            <a:r>
              <a:t>: una población es el conjunto de todos los sujetos u objetos de interés en una investigación o análisis.</a:t>
            </a:r>
          </a:p>
          <a:p>
            <a:pPr lvl="1"/>
            <a:r>
              <a:rPr b="1"/>
              <a:t>Muestra</a:t>
            </a:r>
            <a:r>
              <a:t>: es la parte de la población que es analizada. La muestra debe representar lo mejor posible a la población.</a:t>
            </a:r>
          </a:p>
          <a:p>
            <a:pPr lvl="1"/>
            <a:r>
              <a:rPr b="1"/>
              <a:t>Muestreo</a:t>
            </a:r>
            <a:r>
              <a:t>:La parte de la estadística que comprende los métodos estadísticos para obtener muestras representativas de una población</a:t>
            </a:r>
          </a:p>
          <a:p>
            <a:pPr lvl="1"/>
            <a:r>
              <a:rPr b="1"/>
              <a:t>Parámetro</a:t>
            </a:r>
            <a:r>
              <a:t>: cantidad numérica que caracteriza a una población.</a:t>
            </a:r>
          </a:p>
          <a:p>
            <a:pPr lvl="1"/>
            <a:r>
              <a:rPr b="1"/>
              <a:t>Estadístico</a:t>
            </a:r>
            <a:r>
              <a:t>: cantidad numérica que caracteriza a una muestra.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 de caja (2)</a:t>
            </a:r>
          </a:p>
        </p:txBody>
      </p:sp>
      <p:sp>
        <p:nvSpPr>
          <p:cNvPr id="3" name="Content Placeholder 2"/>
          <p:cNvSpPr>
            <a:spLocks noGrp="1"/>
          </p:cNvSpPr>
          <p:nvPr>
            <p:ph idx="1"/>
          </p:nvPr>
        </p:nvSpPr>
        <p:spPr/>
        <p:txBody>
          <a:bodyPr/>
          <a:lstStyle/>
          <a:p>
            <a:pPr marL="1270000" indent="0">
              <a:buNone/>
            </a:pPr>
            <a:r>
              <a:rPr sz="1800">
                <a:latin typeface="Courier"/>
              </a:rPr>
              <a:t>rank2018 =</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"Ranking2018Guayas.csv"</a:t>
            </a:r>
            <a:r>
              <a:rPr sz="1800">
                <a:latin typeface="Courier"/>
              </a:rPr>
              <a:t>,</a:t>
            </a:r>
            <a:r>
              <a:rPr sz="1800">
                <a:solidFill>
                  <a:srgbClr val="902000"/>
                </a:solidFill>
                <a:latin typeface="Courier"/>
              </a:rPr>
              <a:t>header=</a:t>
            </a:r>
            <a:r>
              <a:rPr sz="1800">
                <a:solidFill>
                  <a:srgbClr val="007020"/>
                </a:solidFill>
                <a:latin typeface="Courier"/>
              </a:rPr>
              <a:t>TRUE</a:t>
            </a:r>
            <a:r>
              <a:rPr sz="1800">
                <a:latin typeface="Courier"/>
              </a:rPr>
              <a:t>, </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902000"/>
                </a:solidFill>
                <a:latin typeface="Courier"/>
              </a:rPr>
              <a:t>dec=</a:t>
            </a:r>
            <a:r>
              <a:rPr sz="1800">
                <a:solidFill>
                  <a:srgbClr val="4070A0"/>
                </a:solidFill>
                <a:latin typeface="Courier"/>
              </a:rPr>
              <a:t>","</a:t>
            </a:r>
            <a:r>
              <a:rPr sz="1800">
                <a:latin typeface="Courier"/>
              </a:rPr>
              <a:t>)</a:t>
            </a:r>
            <a:br/>
            <a:r>
              <a:rPr sz="1800" b="1">
                <a:solidFill>
                  <a:srgbClr val="007020"/>
                </a:solidFill>
                <a:latin typeface="Courier"/>
              </a:rPr>
              <a:t>ggplot</a:t>
            </a:r>
            <a:r>
              <a:rPr sz="1800">
                <a:latin typeface="Courier"/>
              </a:rPr>
              <a:t>(</a:t>
            </a:r>
            <a:r>
              <a:rPr sz="1800" b="1">
                <a:solidFill>
                  <a:srgbClr val="007020"/>
                </a:solidFill>
                <a:latin typeface="Courier"/>
              </a:rPr>
              <a:t>subset</a:t>
            </a:r>
            <a:r>
              <a:rPr sz="1800">
                <a:latin typeface="Courier"/>
              </a:rPr>
              <a:t>(rank2018, TAMAÑO </a:t>
            </a:r>
            <a:r>
              <a:rPr sz="1800">
                <a:solidFill>
                  <a:srgbClr val="666666"/>
                </a:solidFill>
                <a:latin typeface="Courier"/>
              </a:rPr>
              <a:t>==</a:t>
            </a:r>
            <a:r>
              <a:rPr sz="1800">
                <a:solidFill>
                  <a:srgbClr val="4070A0"/>
                </a:solidFill>
                <a:latin typeface="Courier"/>
              </a:rPr>
              <a:t> "MICROEMPRESA"</a:t>
            </a:r>
            <a:r>
              <a:rPr sz="1800">
                <a:latin typeface="Courier"/>
              </a:rPr>
              <a:t>), </a:t>
            </a:r>
            <a:r>
              <a:rPr sz="1800" b="1">
                <a:solidFill>
                  <a:srgbClr val="007020"/>
                </a:solidFill>
                <a:latin typeface="Courier"/>
              </a:rPr>
              <a:t>aes</a:t>
            </a:r>
            <a:r>
              <a:rPr sz="1800">
                <a:latin typeface="Courier"/>
              </a:rPr>
              <a:t>(TAMAÑO, VENTAS</a:t>
            </a:r>
            <a:r>
              <a:rPr sz="1800">
                <a:solidFill>
                  <a:srgbClr val="666666"/>
                </a:solidFill>
                <a:latin typeface="Courier"/>
              </a:rPr>
              <a:t>/</a:t>
            </a:r>
            <a:r>
              <a:rPr sz="1800">
                <a:solidFill>
                  <a:srgbClr val="40A070"/>
                </a:solidFill>
                <a:latin typeface="Courier"/>
              </a:rPr>
              <a:t>1000</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geom_boxplot</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"Ventas en Miles de Dólares") +theme_light()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tadistica_y_R_files/figure-pptx/figura5-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Diagrama de Caja de las Ventas de las Microempresas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Deber 1.</a:t>
            </a:r>
          </a:p>
        </p:txBody>
      </p:sp>
      <p:sp>
        <p:nvSpPr>
          <p:cNvPr id="3" name="Content Placeholder 2"/>
          <p:cNvSpPr>
            <a:spLocks noGrp="1"/>
          </p:cNvSpPr>
          <p:nvPr>
            <p:ph idx="1"/>
          </p:nvPr>
        </p:nvSpPr>
        <p:spPr/>
        <p:txBody>
          <a:bodyPr/>
          <a:lstStyle/>
          <a:p>
            <a:pPr marL="0" indent="0">
              <a:buNone/>
            </a:pPr>
            <a:r>
              <a:t>Realice los ejercicios prácticos de las páginas 48, 49 y 50 del texto EPCA.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Población y Muestra</a:t>
            </a:r>
          </a:p>
        </p:txBody>
      </p:sp>
      <p:pic>
        <p:nvPicPr>
          <p:cNvPr id="3" name="Picture 1" descr="popsample.png"/>
          <p:cNvPicPr>
            <a:picLocks noGrp="1" noChangeAspect="1"/>
          </p:cNvPicPr>
          <p:nvPr/>
        </p:nvPicPr>
        <p:blipFill>
          <a:blip r:embed="rId2"/>
          <a:stretch>
            <a:fillRect/>
          </a:stretch>
        </p:blipFill>
        <p:spPr bwMode="auto">
          <a:xfrm>
            <a:off x="4686300" y="1600200"/>
            <a:ext cx="28067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Población, Muestra, Parámetro y Estadístico</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4122</Words>
  <Application>Microsoft Office PowerPoint</Application>
  <PresentationFormat>Panorámica</PresentationFormat>
  <Paragraphs>869</Paragraphs>
  <Slides>82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82</vt:i4>
      </vt:variant>
    </vt:vector>
  </HeadingPairs>
  <TitlesOfParts>
    <vt:vector size="88" baseType="lpstr">
      <vt:lpstr>Arial</vt:lpstr>
      <vt:lpstr>Calibri</vt:lpstr>
      <vt:lpstr>Calibri Light</vt:lpstr>
      <vt:lpstr>Cambria Math</vt:lpstr>
      <vt:lpstr>Courier</vt:lpstr>
      <vt:lpstr>Tema de Office</vt:lpstr>
      <vt:lpstr>Nociones Básicas de Estadística Descriptiva y Primeros Pasos en R</vt:lpstr>
      <vt:lpstr>¿Qué es la estadística?</vt:lpstr>
      <vt:lpstr>¿Qué más?</vt:lpstr>
      <vt:lpstr>Estadística Descriptiva e Inferencial</vt:lpstr>
      <vt:lpstr>Variables</vt:lpstr>
      <vt:lpstr>Variables Cuantitativas</vt:lpstr>
      <vt:lpstr>Niveles de medición</vt:lpstr>
      <vt:lpstr>Otros conceptos</vt:lpstr>
      <vt:lpstr>Población y Muestra</vt:lpstr>
      <vt:lpstr>Tipos de estudio en investigación</vt:lpstr>
      <vt:lpstr>Primeros pasos en R</vt:lpstr>
      <vt:lpstr>Primeros pasos en R</vt:lpstr>
      <vt:lpstr>Leyendo datos</vt:lpstr>
      <vt:lpstr>Flujo de trabajo</vt:lpstr>
      <vt:lpstr>Manos a la obra</vt:lpstr>
      <vt:lpstr>Paquetes</vt:lpstr>
      <vt:lpstr>Nuevas Variables</vt:lpstr>
      <vt:lpstr>Creación de variables</vt:lpstr>
      <vt:lpstr>Creación de variables</vt:lpstr>
      <vt:lpstr>Medidas de Tendencia Central</vt:lpstr>
      <vt:lpstr>Media</vt:lpstr>
      <vt:lpstr>Propiedades de la media</vt:lpstr>
      <vt:lpstr>Ventajas y desventajas de usar la media</vt:lpstr>
      <vt:lpstr>Mediana</vt:lpstr>
      <vt:lpstr>Ventajas y desventajas de usar la mediana</vt:lpstr>
      <vt:lpstr>Moda</vt:lpstr>
      <vt:lpstr>Ventajas y desventajas de usar la moda</vt:lpstr>
      <vt:lpstr>¿Trabajamos con la media o la mediana?</vt:lpstr>
      <vt:lpstr>¿Cuándo se prefiere la mediana?</vt:lpstr>
      <vt:lpstr>Cálculo de las medidas de tendencia central en R</vt:lpstr>
      <vt:lpstr>Diferencias entre mutate( ) y summarise( )</vt:lpstr>
      <vt:lpstr>Medidas de posición</vt:lpstr>
      <vt:lpstr>Tipos de cuantiles</vt:lpstr>
      <vt:lpstr>Equivalencias</vt:lpstr>
      <vt:lpstr>Cálculo del percentil</vt:lpstr>
      <vt:lpstr>Medidas de dispersión</vt:lpstr>
      <vt:lpstr>Rango</vt:lpstr>
      <vt:lpstr>Varianza</vt:lpstr>
      <vt:lpstr>Varianza</vt:lpstr>
      <vt:lpstr>Desviación</vt:lpstr>
      <vt:lpstr>Tablas de Frecuencia</vt:lpstr>
      <vt:lpstr>Tablas de Frecuencia: Variables Cualitativas</vt:lpstr>
      <vt:lpstr>Presentación de PowerPoint</vt:lpstr>
      <vt:lpstr>Guardar nuestros resultados en Excel</vt:lpstr>
      <vt:lpstr>Guardar los resultados en Excel</vt:lpstr>
      <vt:lpstr>Tablas de frecuencia variables cuantitativas</vt:lpstr>
      <vt:lpstr>Tablas de frecuencia</vt:lpstr>
      <vt:lpstr>Tablas de Frecuencia</vt:lpstr>
      <vt:lpstr>append( )</vt:lpstr>
      <vt:lpstr>Tablas de Contingencia</vt:lpstr>
      <vt:lpstr>Tablas de Contingencia</vt:lpstr>
      <vt:lpstr>Tablas de Contingencia (%)</vt:lpstr>
      <vt:lpstr>Tablas de Contingencia (%)</vt:lpstr>
      <vt:lpstr>Ejercicio 2</vt:lpstr>
      <vt:lpstr>Las funciones spread y gather</vt:lpstr>
      <vt:lpstr>Gráficos y visualización: Histogramas</vt:lpstr>
      <vt:lpstr>Presentación de PowerPoint</vt:lpstr>
      <vt:lpstr>Histogramas</vt:lpstr>
      <vt:lpstr>Presentación de PowerPoint</vt:lpstr>
      <vt:lpstr>facet_grid( )</vt:lpstr>
      <vt:lpstr>Simetría y sesgo</vt:lpstr>
      <vt:lpstr>Relación entre las medidas de tendencia central y el sesgo</vt:lpstr>
      <vt:lpstr>Presentación de PowerPoint</vt:lpstr>
      <vt:lpstr>Presentación de PowerPoint</vt:lpstr>
      <vt:lpstr>Presentación de PowerPoint</vt:lpstr>
      <vt:lpstr>Diagramas de Barras (1)</vt:lpstr>
      <vt:lpstr>Diagramas de Barras (2)</vt:lpstr>
      <vt:lpstr>Diagramas de Barras (3)</vt:lpstr>
      <vt:lpstr>Presentación de PowerPoint</vt:lpstr>
      <vt:lpstr>Ordenar los factores</vt:lpstr>
      <vt:lpstr>Diagramas de Barras (4)</vt:lpstr>
      <vt:lpstr>Presentación de PowerPoint</vt:lpstr>
      <vt:lpstr>Diagrama de Barras (5)</vt:lpstr>
      <vt:lpstr>Diagrama de Barras (6)</vt:lpstr>
      <vt:lpstr>Presentación de PowerPoint</vt:lpstr>
      <vt:lpstr>Diagramas de Caja y Valores Atípicos</vt:lpstr>
      <vt:lpstr>Diagramas de Caja y Valores Atípicos</vt:lpstr>
      <vt:lpstr>Diagrama de Caja (1)</vt:lpstr>
      <vt:lpstr>Presentación de PowerPoint</vt:lpstr>
      <vt:lpstr>Diagrama de caja (2)</vt:lpstr>
      <vt:lpstr>Presentación de PowerPoint</vt:lpstr>
      <vt:lpstr>Deber 1.</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Nociones Básicas de Estadística Descriptiva y Primeros Pasos en R</dc:title>
  <dc:creator/>
  <cp:keywords/>
  <cp:lastModifiedBy>Oswaldo Navarrete Carreño</cp:lastModifiedBy>
  <cp:revision>1</cp:revision>
  <dcterms:created xsi:type="dcterms:W3CDTF">2019-09-05T07:19:57Z</dcterms:created>
  <dcterms:modified xsi:type="dcterms:W3CDTF">2019-12-03T13:31:25Z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