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63" d="100"/>
          <a:sy n="63" d="100"/>
        </p:scale>
        <p:origin x="99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waldo Navarrete Carreño" userId="8d15c00e44df823f" providerId="LiveId" clId="{456B8DE0-FCB2-4461-8DCE-3AB72967BD8B}"/>
    <pc:docChg chg="undo custSel modSld modMainMaster">
      <pc:chgData name="Oswaldo Navarrete Carreño" userId="8d15c00e44df823f" providerId="LiveId" clId="{456B8DE0-FCB2-4461-8DCE-3AB72967BD8B}" dt="2019-09-12T05:13:05.943" v="88" actId="27636"/>
      <pc:docMkLst>
        <pc:docMk/>
      </pc:docMkLst>
      <pc:sldChg chg="modSp">
        <pc:chgData name="Oswaldo Navarrete Carreño" userId="8d15c00e44df823f" providerId="LiveId" clId="{456B8DE0-FCB2-4461-8DCE-3AB72967BD8B}" dt="2019-09-12T05:11:07.690" v="0"/>
        <pc:sldMkLst>
          <pc:docMk/>
          <pc:sldMk cId="0" sldId="256"/>
        </pc:sldMkLst>
        <pc:spChg chg="mod">
          <ac:chgData name="Oswaldo Navarrete Carreño" userId="8d15c00e44df823f" providerId="LiveId" clId="{456B8DE0-FCB2-4461-8DCE-3AB72967BD8B}" dt="2019-09-12T05:11:07.690" v="0"/>
          <ac:spMkLst>
            <pc:docMk/>
            <pc:sldMk cId="0" sldId="256"/>
            <ac:spMk id="2" creationId="{00000000-0000-0000-0000-000000000000}"/>
          </ac:spMkLst>
        </pc:spChg>
        <pc:spChg chg="mod">
          <ac:chgData name="Oswaldo Navarrete Carreño" userId="8d15c00e44df823f" providerId="LiveId" clId="{456B8DE0-FCB2-4461-8DCE-3AB72967BD8B}" dt="2019-09-12T05:11:07.690" v="0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Oswaldo Navarrete Carreño" userId="8d15c00e44df823f" providerId="LiveId" clId="{456B8DE0-FCB2-4461-8DCE-3AB72967BD8B}" dt="2019-09-12T05:13:05.943" v="88" actId="27636"/>
        <pc:sldMkLst>
          <pc:docMk/>
          <pc:sldMk cId="0" sldId="257"/>
        </pc:sldMkLst>
        <pc:spChg chg="mod">
          <ac:chgData name="Oswaldo Navarrete Carreño" userId="8d15c00e44df823f" providerId="LiveId" clId="{456B8DE0-FCB2-4461-8DCE-3AB72967BD8B}" dt="2019-09-12T05:11:08.510" v="3" actId="27636"/>
          <ac:spMkLst>
            <pc:docMk/>
            <pc:sldMk cId="0" sldId="257"/>
            <ac:spMk id="2" creationId="{00000000-0000-0000-0000-000000000000}"/>
          </ac:spMkLst>
        </pc:spChg>
        <pc:spChg chg="mod">
          <ac:chgData name="Oswaldo Navarrete Carreño" userId="8d15c00e44df823f" providerId="LiveId" clId="{456B8DE0-FCB2-4461-8DCE-3AB72967BD8B}" dt="2019-09-12T05:13:05.943" v="88" actId="27636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Oswaldo Navarrete Carreño" userId="8d15c00e44df823f" providerId="LiveId" clId="{456B8DE0-FCB2-4461-8DCE-3AB72967BD8B}" dt="2019-09-12T05:11:07.690" v="0"/>
        <pc:sldMkLst>
          <pc:docMk/>
          <pc:sldMk cId="0" sldId="261"/>
        </pc:sldMkLst>
        <pc:spChg chg="mod">
          <ac:chgData name="Oswaldo Navarrete Carreño" userId="8d15c00e44df823f" providerId="LiveId" clId="{456B8DE0-FCB2-4461-8DCE-3AB72967BD8B}" dt="2019-09-12T05:11:07.690" v="0"/>
          <ac:spMkLst>
            <pc:docMk/>
            <pc:sldMk cId="0" sldId="261"/>
            <ac:spMk id="4" creationId="{00000000-0000-0000-0000-000000000000}"/>
          </ac:spMkLst>
        </pc:spChg>
        <pc:picChg chg="mod">
          <ac:chgData name="Oswaldo Navarrete Carreño" userId="8d15c00e44df823f" providerId="LiveId" clId="{456B8DE0-FCB2-4461-8DCE-3AB72967BD8B}" dt="2019-09-12T05:11:07.690" v="0"/>
          <ac:picMkLst>
            <pc:docMk/>
            <pc:sldMk cId="0" sldId="261"/>
            <ac:picMk id="3" creationId="{00000000-0000-0000-0000-000000000000}"/>
          </ac:picMkLst>
        </pc:picChg>
      </pc:sldChg>
      <pc:sldChg chg="modSp">
        <pc:chgData name="Oswaldo Navarrete Carreño" userId="8d15c00e44df823f" providerId="LiveId" clId="{456B8DE0-FCB2-4461-8DCE-3AB72967BD8B}" dt="2019-09-12T05:11:07.690" v="0"/>
        <pc:sldMkLst>
          <pc:docMk/>
          <pc:sldMk cId="0" sldId="263"/>
        </pc:sldMkLst>
        <pc:spChg chg="mod">
          <ac:chgData name="Oswaldo Navarrete Carreño" userId="8d15c00e44df823f" providerId="LiveId" clId="{456B8DE0-FCB2-4461-8DCE-3AB72967BD8B}" dt="2019-09-12T05:11:07.690" v="0"/>
          <ac:spMkLst>
            <pc:docMk/>
            <pc:sldMk cId="0" sldId="263"/>
            <ac:spMk id="4" creationId="{00000000-0000-0000-0000-000000000000}"/>
          </ac:spMkLst>
        </pc:spChg>
        <pc:picChg chg="mod">
          <ac:chgData name="Oswaldo Navarrete Carreño" userId="8d15c00e44df823f" providerId="LiveId" clId="{456B8DE0-FCB2-4461-8DCE-3AB72967BD8B}" dt="2019-09-12T05:11:07.690" v="0"/>
          <ac:picMkLst>
            <pc:docMk/>
            <pc:sldMk cId="0" sldId="263"/>
            <ac:picMk id="3" creationId="{00000000-0000-0000-0000-000000000000}"/>
          </ac:picMkLst>
        </pc:picChg>
      </pc:sldChg>
      <pc:sldChg chg="modSp">
        <pc:chgData name="Oswaldo Navarrete Carreño" userId="8d15c00e44df823f" providerId="LiveId" clId="{456B8DE0-FCB2-4461-8DCE-3AB72967BD8B}" dt="2019-09-12T05:11:08.631" v="4" actId="27636"/>
        <pc:sldMkLst>
          <pc:docMk/>
          <pc:sldMk cId="0" sldId="265"/>
        </pc:sldMkLst>
        <pc:spChg chg="mod">
          <ac:chgData name="Oswaldo Navarrete Carreño" userId="8d15c00e44df823f" providerId="LiveId" clId="{456B8DE0-FCB2-4461-8DCE-3AB72967BD8B}" dt="2019-09-12T05:11:08.631" v="4" actId="27636"/>
          <ac:spMkLst>
            <pc:docMk/>
            <pc:sldMk cId="0" sldId="265"/>
            <ac:spMk id="2" creationId="{00000000-0000-0000-0000-000000000000}"/>
          </ac:spMkLst>
        </pc:spChg>
      </pc:sldChg>
      <pc:sldChg chg="modSp">
        <pc:chgData name="Oswaldo Navarrete Carreño" userId="8d15c00e44df823f" providerId="LiveId" clId="{456B8DE0-FCB2-4461-8DCE-3AB72967BD8B}" dt="2019-09-12T05:11:07.690" v="0"/>
        <pc:sldMkLst>
          <pc:docMk/>
          <pc:sldMk cId="0" sldId="266"/>
        </pc:sldMkLst>
        <pc:spChg chg="mod">
          <ac:chgData name="Oswaldo Navarrete Carreño" userId="8d15c00e44df823f" providerId="LiveId" clId="{456B8DE0-FCB2-4461-8DCE-3AB72967BD8B}" dt="2019-09-12T05:11:07.690" v="0"/>
          <ac:spMkLst>
            <pc:docMk/>
            <pc:sldMk cId="0" sldId="266"/>
            <ac:spMk id="3" creationId="{00000000-0000-0000-0000-000000000000}"/>
          </ac:spMkLst>
        </pc:spChg>
        <pc:picChg chg="mod">
          <ac:chgData name="Oswaldo Navarrete Carreño" userId="8d15c00e44df823f" providerId="LiveId" clId="{456B8DE0-FCB2-4461-8DCE-3AB72967BD8B}" dt="2019-09-12T05:11:07.690" v="0"/>
          <ac:picMkLst>
            <pc:docMk/>
            <pc:sldMk cId="0" sldId="266"/>
            <ac:picMk id="2" creationId="{00000000-0000-0000-0000-000000000000}"/>
          </ac:picMkLst>
        </pc:picChg>
      </pc:sldChg>
      <pc:sldChg chg="modSp">
        <pc:chgData name="Oswaldo Navarrete Carreño" userId="8d15c00e44df823f" providerId="LiveId" clId="{456B8DE0-FCB2-4461-8DCE-3AB72967BD8B}" dt="2019-09-12T05:11:08.662" v="5" actId="27636"/>
        <pc:sldMkLst>
          <pc:docMk/>
          <pc:sldMk cId="0" sldId="267"/>
        </pc:sldMkLst>
        <pc:spChg chg="mod">
          <ac:chgData name="Oswaldo Navarrete Carreño" userId="8d15c00e44df823f" providerId="LiveId" clId="{456B8DE0-FCB2-4461-8DCE-3AB72967BD8B}" dt="2019-09-12T05:11:08.662" v="5" actId="27636"/>
          <ac:spMkLst>
            <pc:docMk/>
            <pc:sldMk cId="0" sldId="267"/>
            <ac:spMk id="2" creationId="{00000000-0000-0000-0000-000000000000}"/>
          </ac:spMkLst>
        </pc:spChg>
      </pc:sldChg>
      <pc:sldChg chg="modSp">
        <pc:chgData name="Oswaldo Navarrete Carreño" userId="8d15c00e44df823f" providerId="LiveId" clId="{456B8DE0-FCB2-4461-8DCE-3AB72967BD8B}" dt="2019-09-12T05:11:07.690" v="0"/>
        <pc:sldMkLst>
          <pc:docMk/>
          <pc:sldMk cId="0" sldId="268"/>
        </pc:sldMkLst>
        <pc:spChg chg="mod">
          <ac:chgData name="Oswaldo Navarrete Carreño" userId="8d15c00e44df823f" providerId="LiveId" clId="{456B8DE0-FCB2-4461-8DCE-3AB72967BD8B}" dt="2019-09-12T05:11:07.690" v="0"/>
          <ac:spMkLst>
            <pc:docMk/>
            <pc:sldMk cId="0" sldId="268"/>
            <ac:spMk id="3" creationId="{00000000-0000-0000-0000-000000000000}"/>
          </ac:spMkLst>
        </pc:spChg>
        <pc:picChg chg="mod">
          <ac:chgData name="Oswaldo Navarrete Carreño" userId="8d15c00e44df823f" providerId="LiveId" clId="{456B8DE0-FCB2-4461-8DCE-3AB72967BD8B}" dt="2019-09-12T05:11:07.690" v="0"/>
          <ac:picMkLst>
            <pc:docMk/>
            <pc:sldMk cId="0" sldId="268"/>
            <ac:picMk id="2" creationId="{00000000-0000-0000-0000-000000000000}"/>
          </ac:picMkLst>
        </pc:picChg>
      </pc:sldChg>
      <pc:sldChg chg="modSp">
        <pc:chgData name="Oswaldo Navarrete Carreño" userId="8d15c00e44df823f" providerId="LiveId" clId="{456B8DE0-FCB2-4461-8DCE-3AB72967BD8B}" dt="2019-09-12T05:11:08.693" v="6" actId="27636"/>
        <pc:sldMkLst>
          <pc:docMk/>
          <pc:sldMk cId="0" sldId="269"/>
        </pc:sldMkLst>
        <pc:spChg chg="mod">
          <ac:chgData name="Oswaldo Navarrete Carreño" userId="8d15c00e44df823f" providerId="LiveId" clId="{456B8DE0-FCB2-4461-8DCE-3AB72967BD8B}" dt="2019-09-12T05:11:08.693" v="6" actId="27636"/>
          <ac:spMkLst>
            <pc:docMk/>
            <pc:sldMk cId="0" sldId="269"/>
            <ac:spMk id="2" creationId="{00000000-0000-0000-0000-000000000000}"/>
          </ac:spMkLst>
        </pc:spChg>
      </pc:sldChg>
      <pc:sldChg chg="modSp">
        <pc:chgData name="Oswaldo Navarrete Carreño" userId="8d15c00e44df823f" providerId="LiveId" clId="{456B8DE0-FCB2-4461-8DCE-3AB72967BD8B}" dt="2019-09-12T05:11:07.690" v="0"/>
        <pc:sldMkLst>
          <pc:docMk/>
          <pc:sldMk cId="0" sldId="270"/>
        </pc:sldMkLst>
        <pc:spChg chg="mod">
          <ac:chgData name="Oswaldo Navarrete Carreño" userId="8d15c00e44df823f" providerId="LiveId" clId="{456B8DE0-FCB2-4461-8DCE-3AB72967BD8B}" dt="2019-09-12T05:11:07.690" v="0"/>
          <ac:spMkLst>
            <pc:docMk/>
            <pc:sldMk cId="0" sldId="270"/>
            <ac:spMk id="3" creationId="{00000000-0000-0000-0000-000000000000}"/>
          </ac:spMkLst>
        </pc:spChg>
        <pc:picChg chg="mod">
          <ac:chgData name="Oswaldo Navarrete Carreño" userId="8d15c00e44df823f" providerId="LiveId" clId="{456B8DE0-FCB2-4461-8DCE-3AB72967BD8B}" dt="2019-09-12T05:11:07.690" v="0"/>
          <ac:picMkLst>
            <pc:docMk/>
            <pc:sldMk cId="0" sldId="270"/>
            <ac:picMk id="2" creationId="{00000000-0000-0000-0000-000000000000}"/>
          </ac:picMkLst>
        </pc:picChg>
      </pc:sldChg>
      <pc:sldChg chg="modSp">
        <pc:chgData name="Oswaldo Navarrete Carreño" userId="8d15c00e44df823f" providerId="LiveId" clId="{456B8DE0-FCB2-4461-8DCE-3AB72967BD8B}" dt="2019-09-12T05:11:08.693" v="7" actId="27636"/>
        <pc:sldMkLst>
          <pc:docMk/>
          <pc:sldMk cId="0" sldId="271"/>
        </pc:sldMkLst>
        <pc:spChg chg="mod">
          <ac:chgData name="Oswaldo Navarrete Carreño" userId="8d15c00e44df823f" providerId="LiveId" clId="{456B8DE0-FCB2-4461-8DCE-3AB72967BD8B}" dt="2019-09-12T05:11:08.693" v="7" actId="27636"/>
          <ac:spMkLst>
            <pc:docMk/>
            <pc:sldMk cId="0" sldId="271"/>
            <ac:spMk id="2" creationId="{00000000-0000-0000-0000-000000000000}"/>
          </ac:spMkLst>
        </pc:spChg>
      </pc:sldChg>
      <pc:sldChg chg="modSp">
        <pc:chgData name="Oswaldo Navarrete Carreño" userId="8d15c00e44df823f" providerId="LiveId" clId="{456B8DE0-FCB2-4461-8DCE-3AB72967BD8B}" dt="2019-09-12T05:11:07.690" v="0"/>
        <pc:sldMkLst>
          <pc:docMk/>
          <pc:sldMk cId="0" sldId="272"/>
        </pc:sldMkLst>
        <pc:spChg chg="mod">
          <ac:chgData name="Oswaldo Navarrete Carreño" userId="8d15c00e44df823f" providerId="LiveId" clId="{456B8DE0-FCB2-4461-8DCE-3AB72967BD8B}" dt="2019-09-12T05:11:07.690" v="0"/>
          <ac:spMkLst>
            <pc:docMk/>
            <pc:sldMk cId="0" sldId="272"/>
            <ac:spMk id="3" creationId="{00000000-0000-0000-0000-000000000000}"/>
          </ac:spMkLst>
        </pc:spChg>
        <pc:picChg chg="mod">
          <ac:chgData name="Oswaldo Navarrete Carreño" userId="8d15c00e44df823f" providerId="LiveId" clId="{456B8DE0-FCB2-4461-8DCE-3AB72967BD8B}" dt="2019-09-12T05:11:07.690" v="0"/>
          <ac:picMkLst>
            <pc:docMk/>
            <pc:sldMk cId="0" sldId="272"/>
            <ac:picMk id="2" creationId="{00000000-0000-0000-0000-000000000000}"/>
          </ac:picMkLst>
        </pc:picChg>
      </pc:sldChg>
      <pc:sldChg chg="modSp">
        <pc:chgData name="Oswaldo Navarrete Carreño" userId="8d15c00e44df823f" providerId="LiveId" clId="{456B8DE0-FCB2-4461-8DCE-3AB72967BD8B}" dt="2019-09-12T05:11:08.712" v="8" actId="27636"/>
        <pc:sldMkLst>
          <pc:docMk/>
          <pc:sldMk cId="0" sldId="273"/>
        </pc:sldMkLst>
        <pc:spChg chg="mod">
          <ac:chgData name="Oswaldo Navarrete Carreño" userId="8d15c00e44df823f" providerId="LiveId" clId="{456B8DE0-FCB2-4461-8DCE-3AB72967BD8B}" dt="2019-09-12T05:11:08.712" v="8" actId="27636"/>
          <ac:spMkLst>
            <pc:docMk/>
            <pc:sldMk cId="0" sldId="273"/>
            <ac:spMk id="2" creationId="{00000000-0000-0000-0000-000000000000}"/>
          </ac:spMkLst>
        </pc:spChg>
      </pc:sldChg>
      <pc:sldChg chg="modSp">
        <pc:chgData name="Oswaldo Navarrete Carreño" userId="8d15c00e44df823f" providerId="LiveId" clId="{456B8DE0-FCB2-4461-8DCE-3AB72967BD8B}" dt="2019-09-12T05:11:07.690" v="0"/>
        <pc:sldMkLst>
          <pc:docMk/>
          <pc:sldMk cId="0" sldId="274"/>
        </pc:sldMkLst>
        <pc:spChg chg="mod">
          <ac:chgData name="Oswaldo Navarrete Carreño" userId="8d15c00e44df823f" providerId="LiveId" clId="{456B8DE0-FCB2-4461-8DCE-3AB72967BD8B}" dt="2019-09-12T05:11:07.690" v="0"/>
          <ac:spMkLst>
            <pc:docMk/>
            <pc:sldMk cId="0" sldId="274"/>
            <ac:spMk id="3" creationId="{00000000-0000-0000-0000-000000000000}"/>
          </ac:spMkLst>
        </pc:spChg>
        <pc:picChg chg="mod">
          <ac:chgData name="Oswaldo Navarrete Carreño" userId="8d15c00e44df823f" providerId="LiveId" clId="{456B8DE0-FCB2-4461-8DCE-3AB72967BD8B}" dt="2019-09-12T05:11:07.690" v="0"/>
          <ac:picMkLst>
            <pc:docMk/>
            <pc:sldMk cId="0" sldId="274"/>
            <ac:picMk id="2" creationId="{00000000-0000-0000-0000-000000000000}"/>
          </ac:picMkLst>
        </pc:picChg>
      </pc:sldChg>
      <pc:sldChg chg="modSp">
        <pc:chgData name="Oswaldo Navarrete Carreño" userId="8d15c00e44df823f" providerId="LiveId" clId="{456B8DE0-FCB2-4461-8DCE-3AB72967BD8B}" dt="2019-09-12T05:11:07.690" v="0"/>
        <pc:sldMkLst>
          <pc:docMk/>
          <pc:sldMk cId="0" sldId="276"/>
        </pc:sldMkLst>
        <pc:spChg chg="mod">
          <ac:chgData name="Oswaldo Navarrete Carreño" userId="8d15c00e44df823f" providerId="LiveId" clId="{456B8DE0-FCB2-4461-8DCE-3AB72967BD8B}" dt="2019-09-12T05:11:07.690" v="0"/>
          <ac:spMkLst>
            <pc:docMk/>
            <pc:sldMk cId="0" sldId="276"/>
            <ac:spMk id="3" creationId="{00000000-0000-0000-0000-000000000000}"/>
          </ac:spMkLst>
        </pc:spChg>
        <pc:picChg chg="mod">
          <ac:chgData name="Oswaldo Navarrete Carreño" userId="8d15c00e44df823f" providerId="LiveId" clId="{456B8DE0-FCB2-4461-8DCE-3AB72967BD8B}" dt="2019-09-12T05:11:07.690" v="0"/>
          <ac:picMkLst>
            <pc:docMk/>
            <pc:sldMk cId="0" sldId="276"/>
            <ac:picMk id="2" creationId="{00000000-0000-0000-0000-000000000000}"/>
          </ac:picMkLst>
        </pc:picChg>
      </pc:sldChg>
      <pc:sldChg chg="modSp">
        <pc:chgData name="Oswaldo Navarrete Carreño" userId="8d15c00e44df823f" providerId="LiveId" clId="{456B8DE0-FCB2-4461-8DCE-3AB72967BD8B}" dt="2019-09-12T05:11:07.690" v="0"/>
        <pc:sldMkLst>
          <pc:docMk/>
          <pc:sldMk cId="0" sldId="278"/>
        </pc:sldMkLst>
        <pc:spChg chg="mod">
          <ac:chgData name="Oswaldo Navarrete Carreño" userId="8d15c00e44df823f" providerId="LiveId" clId="{456B8DE0-FCB2-4461-8DCE-3AB72967BD8B}" dt="2019-09-12T05:11:07.690" v="0"/>
          <ac:spMkLst>
            <pc:docMk/>
            <pc:sldMk cId="0" sldId="278"/>
            <ac:spMk id="4" creationId="{00000000-0000-0000-0000-000000000000}"/>
          </ac:spMkLst>
        </pc:spChg>
        <pc:picChg chg="mod">
          <ac:chgData name="Oswaldo Navarrete Carreño" userId="8d15c00e44df823f" providerId="LiveId" clId="{456B8DE0-FCB2-4461-8DCE-3AB72967BD8B}" dt="2019-09-12T05:11:07.690" v="0"/>
          <ac:picMkLst>
            <pc:docMk/>
            <pc:sldMk cId="0" sldId="278"/>
            <ac:picMk id="3" creationId="{00000000-0000-0000-0000-000000000000}"/>
          </ac:picMkLst>
        </pc:picChg>
      </pc:sldChg>
      <pc:sldChg chg="modSp setBg">
        <pc:chgData name="Oswaldo Navarrete Carreño" userId="8d15c00e44df823f" providerId="LiveId" clId="{456B8DE0-FCB2-4461-8DCE-3AB72967BD8B}" dt="2019-09-12T05:12:17.068" v="14"/>
        <pc:sldMkLst>
          <pc:docMk/>
          <pc:sldMk cId="0" sldId="279"/>
        </pc:sldMkLst>
        <pc:spChg chg="mod">
          <ac:chgData name="Oswaldo Navarrete Carreño" userId="8d15c00e44df823f" providerId="LiveId" clId="{456B8DE0-FCB2-4461-8DCE-3AB72967BD8B}" dt="2019-09-12T05:11:08.189" v="1" actId="27636"/>
          <ac:spMkLst>
            <pc:docMk/>
            <pc:sldMk cId="0" sldId="279"/>
            <ac:spMk id="2" creationId="{00000000-0000-0000-0000-000000000000}"/>
          </ac:spMkLst>
        </pc:spChg>
        <pc:spChg chg="mod">
          <ac:chgData name="Oswaldo Navarrete Carreño" userId="8d15c00e44df823f" providerId="LiveId" clId="{456B8DE0-FCB2-4461-8DCE-3AB72967BD8B}" dt="2019-09-12T05:11:07.690" v="0"/>
          <ac:spMkLst>
            <pc:docMk/>
            <pc:sldMk cId="0" sldId="279"/>
            <ac:spMk id="4" creationId="{00000000-0000-0000-0000-000000000000}"/>
          </ac:spMkLst>
        </pc:spChg>
        <pc:picChg chg="mod">
          <ac:chgData name="Oswaldo Navarrete Carreño" userId="8d15c00e44df823f" providerId="LiveId" clId="{456B8DE0-FCB2-4461-8DCE-3AB72967BD8B}" dt="2019-09-12T05:11:07.690" v="0"/>
          <ac:picMkLst>
            <pc:docMk/>
            <pc:sldMk cId="0" sldId="279"/>
            <ac:picMk id="3" creationId="{00000000-0000-0000-0000-000000000000}"/>
          </ac:picMkLst>
        </pc:picChg>
      </pc:sldChg>
      <pc:sldMasterChg chg="modSp setBg modSldLayout">
        <pc:chgData name="Oswaldo Navarrete Carreño" userId="8d15c00e44df823f" providerId="LiveId" clId="{456B8DE0-FCB2-4461-8DCE-3AB72967BD8B}" dt="2019-09-12T05:12:17.068" v="14"/>
        <pc:sldMasterMkLst>
          <pc:docMk/>
          <pc:sldMasterMk cId="3676200875" sldId="2147483648"/>
        </pc:sldMasterMkLst>
        <pc:spChg chg="mod">
          <ac:chgData name="Oswaldo Navarrete Carreño" userId="8d15c00e44df823f" providerId="LiveId" clId="{456B8DE0-FCB2-4461-8DCE-3AB72967BD8B}" dt="2019-09-12T05:11:07.690" v="0"/>
          <ac:spMkLst>
            <pc:docMk/>
            <pc:sldMasterMk cId="3676200875" sldId="2147483648"/>
            <ac:spMk id="2" creationId="{00000000-0000-0000-0000-000000000000}"/>
          </ac:spMkLst>
        </pc:spChg>
        <pc:spChg chg="mod">
          <ac:chgData name="Oswaldo Navarrete Carreño" userId="8d15c00e44df823f" providerId="LiveId" clId="{456B8DE0-FCB2-4461-8DCE-3AB72967BD8B}" dt="2019-09-12T05:11:07.690" v="0"/>
          <ac:spMkLst>
            <pc:docMk/>
            <pc:sldMasterMk cId="3676200875" sldId="2147483648"/>
            <ac:spMk id="3" creationId="{00000000-0000-0000-0000-000000000000}"/>
          </ac:spMkLst>
        </pc:spChg>
        <pc:spChg chg="mod">
          <ac:chgData name="Oswaldo Navarrete Carreño" userId="8d15c00e44df823f" providerId="LiveId" clId="{456B8DE0-FCB2-4461-8DCE-3AB72967BD8B}" dt="2019-09-12T05:11:07.690" v="0"/>
          <ac:spMkLst>
            <pc:docMk/>
            <pc:sldMasterMk cId="3676200875" sldId="2147483648"/>
            <ac:spMk id="4" creationId="{00000000-0000-0000-0000-000000000000}"/>
          </ac:spMkLst>
        </pc:spChg>
        <pc:spChg chg="mod">
          <ac:chgData name="Oswaldo Navarrete Carreño" userId="8d15c00e44df823f" providerId="LiveId" clId="{456B8DE0-FCB2-4461-8DCE-3AB72967BD8B}" dt="2019-09-12T05:11:07.690" v="0"/>
          <ac:spMkLst>
            <pc:docMk/>
            <pc:sldMasterMk cId="3676200875" sldId="2147483648"/>
            <ac:spMk id="5" creationId="{00000000-0000-0000-0000-000000000000}"/>
          </ac:spMkLst>
        </pc:spChg>
        <pc:spChg chg="mod">
          <ac:chgData name="Oswaldo Navarrete Carreño" userId="8d15c00e44df823f" providerId="LiveId" clId="{456B8DE0-FCB2-4461-8DCE-3AB72967BD8B}" dt="2019-09-12T05:11:07.690" v="0"/>
          <ac:spMkLst>
            <pc:docMk/>
            <pc:sldMasterMk cId="3676200875" sldId="2147483648"/>
            <ac:spMk id="6" creationId="{00000000-0000-0000-0000-000000000000}"/>
          </ac:spMkLst>
        </pc:spChg>
        <pc:sldLayoutChg chg="modSp setBg">
          <pc:chgData name="Oswaldo Navarrete Carreño" userId="8d15c00e44df823f" providerId="LiveId" clId="{456B8DE0-FCB2-4461-8DCE-3AB72967BD8B}" dt="2019-09-12T05:12:17.068" v="14"/>
          <pc:sldLayoutMkLst>
            <pc:docMk/>
            <pc:sldMasterMk cId="3676200875" sldId="2147483648"/>
            <pc:sldLayoutMk cId="1444357513" sldId="2147483649"/>
          </pc:sldLayoutMkLst>
          <pc:spChg chg="mod">
            <ac:chgData name="Oswaldo Navarrete Carreño" userId="8d15c00e44df823f" providerId="LiveId" clId="{456B8DE0-FCB2-4461-8DCE-3AB72967BD8B}" dt="2019-09-12T05:11:07.690" v="0"/>
            <ac:spMkLst>
              <pc:docMk/>
              <pc:sldMasterMk cId="3676200875" sldId="2147483648"/>
              <pc:sldLayoutMk cId="1444357513" sldId="2147483649"/>
              <ac:spMk id="2" creationId="{00000000-0000-0000-0000-000000000000}"/>
            </ac:spMkLst>
          </pc:spChg>
          <pc:spChg chg="mod">
            <ac:chgData name="Oswaldo Navarrete Carreño" userId="8d15c00e44df823f" providerId="LiveId" clId="{456B8DE0-FCB2-4461-8DCE-3AB72967BD8B}" dt="2019-09-12T05:11:07.690" v="0"/>
            <ac:spMkLst>
              <pc:docMk/>
              <pc:sldMasterMk cId="3676200875" sldId="2147483648"/>
              <pc:sldLayoutMk cId="1444357513" sldId="2147483649"/>
              <ac:spMk id="3" creationId="{00000000-0000-0000-0000-000000000000}"/>
            </ac:spMkLst>
          </pc:spChg>
        </pc:sldLayoutChg>
        <pc:sldLayoutChg chg="setBg">
          <pc:chgData name="Oswaldo Navarrete Carreño" userId="8d15c00e44df823f" providerId="LiveId" clId="{456B8DE0-FCB2-4461-8DCE-3AB72967BD8B}" dt="2019-09-12T05:12:17.068" v="14"/>
          <pc:sldLayoutMkLst>
            <pc:docMk/>
            <pc:sldMasterMk cId="3676200875" sldId="2147483648"/>
            <pc:sldLayoutMk cId="338346009" sldId="2147483650"/>
          </pc:sldLayoutMkLst>
        </pc:sldLayoutChg>
        <pc:sldLayoutChg chg="modSp setBg">
          <pc:chgData name="Oswaldo Navarrete Carreño" userId="8d15c00e44df823f" providerId="LiveId" clId="{456B8DE0-FCB2-4461-8DCE-3AB72967BD8B}" dt="2019-09-12T05:12:17.068" v="14"/>
          <pc:sldLayoutMkLst>
            <pc:docMk/>
            <pc:sldMasterMk cId="3676200875" sldId="2147483648"/>
            <pc:sldLayoutMk cId="1073069076" sldId="2147483651"/>
          </pc:sldLayoutMkLst>
          <pc:spChg chg="mod">
            <ac:chgData name="Oswaldo Navarrete Carreño" userId="8d15c00e44df823f" providerId="LiveId" clId="{456B8DE0-FCB2-4461-8DCE-3AB72967BD8B}" dt="2019-09-12T05:11:07.690" v="0"/>
            <ac:spMkLst>
              <pc:docMk/>
              <pc:sldMasterMk cId="3676200875" sldId="2147483648"/>
              <pc:sldLayoutMk cId="1073069076" sldId="2147483651"/>
              <ac:spMk id="2" creationId="{00000000-0000-0000-0000-000000000000}"/>
            </ac:spMkLst>
          </pc:spChg>
          <pc:spChg chg="mod">
            <ac:chgData name="Oswaldo Navarrete Carreño" userId="8d15c00e44df823f" providerId="LiveId" clId="{456B8DE0-FCB2-4461-8DCE-3AB72967BD8B}" dt="2019-09-12T05:11:07.690" v="0"/>
            <ac:spMkLst>
              <pc:docMk/>
              <pc:sldMasterMk cId="3676200875" sldId="2147483648"/>
              <pc:sldLayoutMk cId="1073069076" sldId="2147483651"/>
              <ac:spMk id="3" creationId="{00000000-0000-0000-0000-000000000000}"/>
            </ac:spMkLst>
          </pc:spChg>
        </pc:sldLayoutChg>
        <pc:sldLayoutChg chg="modSp setBg">
          <pc:chgData name="Oswaldo Navarrete Carreño" userId="8d15c00e44df823f" providerId="LiveId" clId="{456B8DE0-FCB2-4461-8DCE-3AB72967BD8B}" dt="2019-09-12T05:12:17.068" v="14"/>
          <pc:sldLayoutMkLst>
            <pc:docMk/>
            <pc:sldMasterMk cId="3676200875" sldId="2147483648"/>
            <pc:sldLayoutMk cId="2619886245" sldId="2147483652"/>
          </pc:sldLayoutMkLst>
          <pc:spChg chg="mod">
            <ac:chgData name="Oswaldo Navarrete Carreño" userId="8d15c00e44df823f" providerId="LiveId" clId="{456B8DE0-FCB2-4461-8DCE-3AB72967BD8B}" dt="2019-09-12T05:11:07.690" v="0"/>
            <ac:spMkLst>
              <pc:docMk/>
              <pc:sldMasterMk cId="3676200875" sldId="2147483648"/>
              <pc:sldLayoutMk cId="2619886245" sldId="2147483652"/>
              <ac:spMk id="3" creationId="{00000000-0000-0000-0000-000000000000}"/>
            </ac:spMkLst>
          </pc:spChg>
          <pc:spChg chg="mod">
            <ac:chgData name="Oswaldo Navarrete Carreño" userId="8d15c00e44df823f" providerId="LiveId" clId="{456B8DE0-FCB2-4461-8DCE-3AB72967BD8B}" dt="2019-09-12T05:11:07.690" v="0"/>
            <ac:spMkLst>
              <pc:docMk/>
              <pc:sldMasterMk cId="3676200875" sldId="2147483648"/>
              <pc:sldLayoutMk cId="2619886245" sldId="2147483652"/>
              <ac:spMk id="4" creationId="{00000000-0000-0000-0000-000000000000}"/>
            </ac:spMkLst>
          </pc:spChg>
        </pc:sldLayoutChg>
        <pc:sldLayoutChg chg="modSp setBg">
          <pc:chgData name="Oswaldo Navarrete Carreño" userId="8d15c00e44df823f" providerId="LiveId" clId="{456B8DE0-FCB2-4461-8DCE-3AB72967BD8B}" dt="2019-09-12T05:12:17.068" v="14"/>
          <pc:sldLayoutMkLst>
            <pc:docMk/>
            <pc:sldMasterMk cId="3676200875" sldId="2147483648"/>
            <pc:sldLayoutMk cId="2535793967" sldId="2147483653"/>
          </pc:sldLayoutMkLst>
          <pc:spChg chg="mod">
            <ac:chgData name="Oswaldo Navarrete Carreño" userId="8d15c00e44df823f" providerId="LiveId" clId="{456B8DE0-FCB2-4461-8DCE-3AB72967BD8B}" dt="2019-09-12T05:11:07.690" v="0"/>
            <ac:spMkLst>
              <pc:docMk/>
              <pc:sldMasterMk cId="3676200875" sldId="2147483648"/>
              <pc:sldLayoutMk cId="2535793967" sldId="2147483653"/>
              <ac:spMk id="3" creationId="{00000000-0000-0000-0000-000000000000}"/>
            </ac:spMkLst>
          </pc:spChg>
          <pc:spChg chg="mod">
            <ac:chgData name="Oswaldo Navarrete Carreño" userId="8d15c00e44df823f" providerId="LiveId" clId="{456B8DE0-FCB2-4461-8DCE-3AB72967BD8B}" dt="2019-09-12T05:11:07.690" v="0"/>
            <ac:spMkLst>
              <pc:docMk/>
              <pc:sldMasterMk cId="3676200875" sldId="2147483648"/>
              <pc:sldLayoutMk cId="2535793967" sldId="2147483653"/>
              <ac:spMk id="4" creationId="{00000000-0000-0000-0000-000000000000}"/>
            </ac:spMkLst>
          </pc:spChg>
          <pc:spChg chg="mod">
            <ac:chgData name="Oswaldo Navarrete Carreño" userId="8d15c00e44df823f" providerId="LiveId" clId="{456B8DE0-FCB2-4461-8DCE-3AB72967BD8B}" dt="2019-09-12T05:11:07.690" v="0"/>
            <ac:spMkLst>
              <pc:docMk/>
              <pc:sldMasterMk cId="3676200875" sldId="2147483648"/>
              <pc:sldLayoutMk cId="2535793967" sldId="2147483653"/>
              <ac:spMk id="5" creationId="{00000000-0000-0000-0000-000000000000}"/>
            </ac:spMkLst>
          </pc:spChg>
          <pc:spChg chg="mod">
            <ac:chgData name="Oswaldo Navarrete Carreño" userId="8d15c00e44df823f" providerId="LiveId" clId="{456B8DE0-FCB2-4461-8DCE-3AB72967BD8B}" dt="2019-09-12T05:11:07.690" v="0"/>
            <ac:spMkLst>
              <pc:docMk/>
              <pc:sldMasterMk cId="3676200875" sldId="2147483648"/>
              <pc:sldLayoutMk cId="2535793967" sldId="2147483653"/>
              <ac:spMk id="6" creationId="{00000000-0000-0000-0000-000000000000}"/>
            </ac:spMkLst>
          </pc:spChg>
        </pc:sldLayoutChg>
        <pc:sldLayoutChg chg="setBg">
          <pc:chgData name="Oswaldo Navarrete Carreño" userId="8d15c00e44df823f" providerId="LiveId" clId="{456B8DE0-FCB2-4461-8DCE-3AB72967BD8B}" dt="2019-09-12T05:12:17.068" v="14"/>
          <pc:sldLayoutMkLst>
            <pc:docMk/>
            <pc:sldMasterMk cId="3676200875" sldId="2147483648"/>
            <pc:sldLayoutMk cId="3472721253" sldId="2147483654"/>
          </pc:sldLayoutMkLst>
        </pc:sldLayoutChg>
        <pc:sldLayoutChg chg="setBg">
          <pc:chgData name="Oswaldo Navarrete Carreño" userId="8d15c00e44df823f" providerId="LiveId" clId="{456B8DE0-FCB2-4461-8DCE-3AB72967BD8B}" dt="2019-09-12T05:12:17.068" v="14"/>
          <pc:sldLayoutMkLst>
            <pc:docMk/>
            <pc:sldMasterMk cId="3676200875" sldId="2147483648"/>
            <pc:sldLayoutMk cId="2130901097" sldId="2147483655"/>
          </pc:sldLayoutMkLst>
        </pc:sldLayoutChg>
        <pc:sldLayoutChg chg="modSp setBg">
          <pc:chgData name="Oswaldo Navarrete Carreño" userId="8d15c00e44df823f" providerId="LiveId" clId="{456B8DE0-FCB2-4461-8DCE-3AB72967BD8B}" dt="2019-09-12T05:12:17.068" v="14"/>
          <pc:sldLayoutMkLst>
            <pc:docMk/>
            <pc:sldMasterMk cId="3676200875" sldId="2147483648"/>
            <pc:sldLayoutMk cId="3540895647" sldId="2147483656"/>
          </pc:sldLayoutMkLst>
          <pc:spChg chg="mod">
            <ac:chgData name="Oswaldo Navarrete Carreño" userId="8d15c00e44df823f" providerId="LiveId" clId="{456B8DE0-FCB2-4461-8DCE-3AB72967BD8B}" dt="2019-09-12T05:11:07.690" v="0"/>
            <ac:spMkLst>
              <pc:docMk/>
              <pc:sldMasterMk cId="3676200875" sldId="2147483648"/>
              <pc:sldLayoutMk cId="3540895647" sldId="2147483656"/>
              <ac:spMk id="2" creationId="{00000000-0000-0000-0000-000000000000}"/>
            </ac:spMkLst>
          </pc:spChg>
          <pc:spChg chg="mod">
            <ac:chgData name="Oswaldo Navarrete Carreño" userId="8d15c00e44df823f" providerId="LiveId" clId="{456B8DE0-FCB2-4461-8DCE-3AB72967BD8B}" dt="2019-09-12T05:11:07.690" v="0"/>
            <ac:spMkLst>
              <pc:docMk/>
              <pc:sldMasterMk cId="3676200875" sldId="2147483648"/>
              <pc:sldLayoutMk cId="3540895647" sldId="2147483656"/>
              <ac:spMk id="3" creationId="{00000000-0000-0000-0000-000000000000}"/>
            </ac:spMkLst>
          </pc:spChg>
          <pc:spChg chg="mod">
            <ac:chgData name="Oswaldo Navarrete Carreño" userId="8d15c00e44df823f" providerId="LiveId" clId="{456B8DE0-FCB2-4461-8DCE-3AB72967BD8B}" dt="2019-09-12T05:11:07.690" v="0"/>
            <ac:spMkLst>
              <pc:docMk/>
              <pc:sldMasterMk cId="3676200875" sldId="2147483648"/>
              <pc:sldLayoutMk cId="3540895647" sldId="2147483656"/>
              <ac:spMk id="4" creationId="{00000000-0000-0000-0000-000000000000}"/>
            </ac:spMkLst>
          </pc:spChg>
        </pc:sldLayoutChg>
        <pc:sldLayoutChg chg="modSp setBg">
          <pc:chgData name="Oswaldo Navarrete Carreño" userId="8d15c00e44df823f" providerId="LiveId" clId="{456B8DE0-FCB2-4461-8DCE-3AB72967BD8B}" dt="2019-09-12T05:12:17.068" v="14"/>
          <pc:sldLayoutMkLst>
            <pc:docMk/>
            <pc:sldMasterMk cId="3676200875" sldId="2147483648"/>
            <pc:sldLayoutMk cId="3566899855" sldId="2147483657"/>
          </pc:sldLayoutMkLst>
          <pc:spChg chg="mod">
            <ac:chgData name="Oswaldo Navarrete Carreño" userId="8d15c00e44df823f" providerId="LiveId" clId="{456B8DE0-FCB2-4461-8DCE-3AB72967BD8B}" dt="2019-09-12T05:11:07.690" v="0"/>
            <ac:spMkLst>
              <pc:docMk/>
              <pc:sldMasterMk cId="3676200875" sldId="2147483648"/>
              <pc:sldLayoutMk cId="3566899855" sldId="2147483657"/>
              <ac:spMk id="2" creationId="{00000000-0000-0000-0000-000000000000}"/>
            </ac:spMkLst>
          </pc:spChg>
          <pc:spChg chg="mod">
            <ac:chgData name="Oswaldo Navarrete Carreño" userId="8d15c00e44df823f" providerId="LiveId" clId="{456B8DE0-FCB2-4461-8DCE-3AB72967BD8B}" dt="2019-09-12T05:11:07.690" v="0"/>
            <ac:spMkLst>
              <pc:docMk/>
              <pc:sldMasterMk cId="3676200875" sldId="2147483648"/>
              <pc:sldLayoutMk cId="3566899855" sldId="2147483657"/>
              <ac:spMk id="3" creationId="{00000000-0000-0000-0000-000000000000}"/>
            </ac:spMkLst>
          </pc:spChg>
          <pc:spChg chg="mod">
            <ac:chgData name="Oswaldo Navarrete Carreño" userId="8d15c00e44df823f" providerId="LiveId" clId="{456B8DE0-FCB2-4461-8DCE-3AB72967BD8B}" dt="2019-09-12T05:11:07.690" v="0"/>
            <ac:spMkLst>
              <pc:docMk/>
              <pc:sldMasterMk cId="3676200875" sldId="2147483648"/>
              <pc:sldLayoutMk cId="3566899855" sldId="2147483657"/>
              <ac:spMk id="4" creationId="{00000000-0000-0000-0000-000000000000}"/>
            </ac:spMkLst>
          </pc:spChg>
        </pc:sldLayoutChg>
        <pc:sldLayoutChg chg="setBg">
          <pc:chgData name="Oswaldo Navarrete Carreño" userId="8d15c00e44df823f" providerId="LiveId" clId="{456B8DE0-FCB2-4461-8DCE-3AB72967BD8B}" dt="2019-09-12T05:12:17.068" v="14"/>
          <pc:sldLayoutMkLst>
            <pc:docMk/>
            <pc:sldMasterMk cId="3676200875" sldId="2147483648"/>
            <pc:sldLayoutMk cId="313914798" sldId="2147483658"/>
          </pc:sldLayoutMkLst>
        </pc:sldLayoutChg>
        <pc:sldLayoutChg chg="modSp setBg">
          <pc:chgData name="Oswaldo Navarrete Carreño" userId="8d15c00e44df823f" providerId="LiveId" clId="{456B8DE0-FCB2-4461-8DCE-3AB72967BD8B}" dt="2019-09-12T05:12:17.068" v="14"/>
          <pc:sldLayoutMkLst>
            <pc:docMk/>
            <pc:sldMasterMk cId="3676200875" sldId="2147483648"/>
            <pc:sldLayoutMk cId="2581529045" sldId="2147483659"/>
          </pc:sldLayoutMkLst>
          <pc:spChg chg="mod">
            <ac:chgData name="Oswaldo Navarrete Carreño" userId="8d15c00e44df823f" providerId="LiveId" clId="{456B8DE0-FCB2-4461-8DCE-3AB72967BD8B}" dt="2019-09-12T05:11:07.690" v="0"/>
            <ac:spMkLst>
              <pc:docMk/>
              <pc:sldMasterMk cId="3676200875" sldId="2147483648"/>
              <pc:sldLayoutMk cId="2581529045" sldId="2147483659"/>
              <ac:spMk id="2" creationId="{00000000-0000-0000-0000-000000000000}"/>
            </ac:spMkLst>
          </pc:spChg>
          <pc:spChg chg="mod">
            <ac:chgData name="Oswaldo Navarrete Carreño" userId="8d15c00e44df823f" providerId="LiveId" clId="{456B8DE0-FCB2-4461-8DCE-3AB72967BD8B}" dt="2019-09-12T05:11:07.690" v="0"/>
            <ac:spMkLst>
              <pc:docMk/>
              <pc:sldMasterMk cId="3676200875" sldId="2147483648"/>
              <pc:sldLayoutMk cId="2581529045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Oswaldo Navarrete Carreño" userId="8d15c00e44df823f" providerId="LiveId" clId="{DACFA357-0DDB-4584-A016-D6BA9D053F3A}"/>
    <pc:docChg chg="custSel modSld">
      <pc:chgData name="Oswaldo Navarrete Carreño" userId="8d15c00e44df823f" providerId="LiveId" clId="{DACFA357-0DDB-4584-A016-D6BA9D053F3A}" dt="2019-12-03T13:32:41.019" v="7" actId="27636"/>
      <pc:docMkLst>
        <pc:docMk/>
      </pc:docMkLst>
      <pc:sldChg chg="modSp">
        <pc:chgData name="Oswaldo Navarrete Carreño" userId="8d15c00e44df823f" providerId="LiveId" clId="{DACFA357-0DDB-4584-A016-D6BA9D053F3A}" dt="2019-12-03T13:32:40.886" v="0" actId="27636"/>
        <pc:sldMkLst>
          <pc:docMk/>
          <pc:sldMk cId="0" sldId="256"/>
        </pc:sldMkLst>
        <pc:spChg chg="mod">
          <ac:chgData name="Oswaldo Navarrete Carreño" userId="8d15c00e44df823f" providerId="LiveId" clId="{DACFA357-0DDB-4584-A016-D6BA9D053F3A}" dt="2019-12-03T13:32:40.886" v="0" actId="27636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Oswaldo Navarrete Carreño" userId="8d15c00e44df823f" providerId="LiveId" clId="{DACFA357-0DDB-4584-A016-D6BA9D053F3A}" dt="2019-12-03T13:32:40.913" v="1" actId="27636"/>
        <pc:sldMkLst>
          <pc:docMk/>
          <pc:sldMk cId="0" sldId="257"/>
        </pc:sldMkLst>
        <pc:spChg chg="mod">
          <ac:chgData name="Oswaldo Navarrete Carreño" userId="8d15c00e44df823f" providerId="LiveId" clId="{DACFA357-0DDB-4584-A016-D6BA9D053F3A}" dt="2019-12-03T13:32:40.913" v="1" actId="27636"/>
          <ac:spMkLst>
            <pc:docMk/>
            <pc:sldMk cId="0" sldId="257"/>
            <ac:spMk id="2" creationId="{00000000-0000-0000-0000-000000000000}"/>
          </ac:spMkLst>
        </pc:spChg>
      </pc:sldChg>
      <pc:sldChg chg="modSp">
        <pc:chgData name="Oswaldo Navarrete Carreño" userId="8d15c00e44df823f" providerId="LiveId" clId="{DACFA357-0DDB-4584-A016-D6BA9D053F3A}" dt="2019-12-03T13:32:40.959" v="2" actId="27636"/>
        <pc:sldMkLst>
          <pc:docMk/>
          <pc:sldMk cId="0" sldId="265"/>
        </pc:sldMkLst>
        <pc:spChg chg="mod">
          <ac:chgData name="Oswaldo Navarrete Carreño" userId="8d15c00e44df823f" providerId="LiveId" clId="{DACFA357-0DDB-4584-A016-D6BA9D053F3A}" dt="2019-12-03T13:32:40.959" v="2" actId="27636"/>
          <ac:spMkLst>
            <pc:docMk/>
            <pc:sldMk cId="0" sldId="265"/>
            <ac:spMk id="2" creationId="{00000000-0000-0000-0000-000000000000}"/>
          </ac:spMkLst>
        </pc:spChg>
      </pc:sldChg>
      <pc:sldChg chg="modSp">
        <pc:chgData name="Oswaldo Navarrete Carreño" userId="8d15c00e44df823f" providerId="LiveId" clId="{DACFA357-0DDB-4584-A016-D6BA9D053F3A}" dt="2019-12-03T13:32:40.962" v="3" actId="27636"/>
        <pc:sldMkLst>
          <pc:docMk/>
          <pc:sldMk cId="0" sldId="267"/>
        </pc:sldMkLst>
        <pc:spChg chg="mod">
          <ac:chgData name="Oswaldo Navarrete Carreño" userId="8d15c00e44df823f" providerId="LiveId" clId="{DACFA357-0DDB-4584-A016-D6BA9D053F3A}" dt="2019-12-03T13:32:40.962" v="3" actId="27636"/>
          <ac:spMkLst>
            <pc:docMk/>
            <pc:sldMk cId="0" sldId="267"/>
            <ac:spMk id="2" creationId="{00000000-0000-0000-0000-000000000000}"/>
          </ac:spMkLst>
        </pc:spChg>
      </pc:sldChg>
      <pc:sldChg chg="modSp">
        <pc:chgData name="Oswaldo Navarrete Carreño" userId="8d15c00e44df823f" providerId="LiveId" clId="{DACFA357-0DDB-4584-A016-D6BA9D053F3A}" dt="2019-12-03T13:32:40.968" v="4" actId="27636"/>
        <pc:sldMkLst>
          <pc:docMk/>
          <pc:sldMk cId="0" sldId="269"/>
        </pc:sldMkLst>
        <pc:spChg chg="mod">
          <ac:chgData name="Oswaldo Navarrete Carreño" userId="8d15c00e44df823f" providerId="LiveId" clId="{DACFA357-0DDB-4584-A016-D6BA9D053F3A}" dt="2019-12-03T13:32:40.968" v="4" actId="27636"/>
          <ac:spMkLst>
            <pc:docMk/>
            <pc:sldMk cId="0" sldId="269"/>
            <ac:spMk id="2" creationId="{00000000-0000-0000-0000-000000000000}"/>
          </ac:spMkLst>
        </pc:spChg>
      </pc:sldChg>
      <pc:sldChg chg="modSp">
        <pc:chgData name="Oswaldo Navarrete Carreño" userId="8d15c00e44df823f" providerId="LiveId" clId="{DACFA357-0DDB-4584-A016-D6BA9D053F3A}" dt="2019-12-03T13:32:40.973" v="5" actId="27636"/>
        <pc:sldMkLst>
          <pc:docMk/>
          <pc:sldMk cId="0" sldId="271"/>
        </pc:sldMkLst>
        <pc:spChg chg="mod">
          <ac:chgData name="Oswaldo Navarrete Carreño" userId="8d15c00e44df823f" providerId="LiveId" clId="{DACFA357-0DDB-4584-A016-D6BA9D053F3A}" dt="2019-12-03T13:32:40.973" v="5" actId="27636"/>
          <ac:spMkLst>
            <pc:docMk/>
            <pc:sldMk cId="0" sldId="271"/>
            <ac:spMk id="2" creationId="{00000000-0000-0000-0000-000000000000}"/>
          </ac:spMkLst>
        </pc:spChg>
      </pc:sldChg>
      <pc:sldChg chg="modSp">
        <pc:chgData name="Oswaldo Navarrete Carreño" userId="8d15c00e44df823f" providerId="LiveId" clId="{DACFA357-0DDB-4584-A016-D6BA9D053F3A}" dt="2019-12-03T13:32:40.979" v="6" actId="27636"/>
        <pc:sldMkLst>
          <pc:docMk/>
          <pc:sldMk cId="0" sldId="273"/>
        </pc:sldMkLst>
        <pc:spChg chg="mod">
          <ac:chgData name="Oswaldo Navarrete Carreño" userId="8d15c00e44df823f" providerId="LiveId" clId="{DACFA357-0DDB-4584-A016-D6BA9D053F3A}" dt="2019-12-03T13:32:40.979" v="6" actId="27636"/>
          <ac:spMkLst>
            <pc:docMk/>
            <pc:sldMk cId="0" sldId="273"/>
            <ac:spMk id="2" creationId="{00000000-0000-0000-0000-000000000000}"/>
          </ac:spMkLst>
        </pc:spChg>
      </pc:sldChg>
      <pc:sldChg chg="modSp">
        <pc:chgData name="Oswaldo Navarrete Carreño" userId="8d15c00e44df823f" providerId="LiveId" clId="{DACFA357-0DDB-4584-A016-D6BA9D053F3A}" dt="2019-12-03T13:32:41.019" v="7" actId="27636"/>
        <pc:sldMkLst>
          <pc:docMk/>
          <pc:sldMk cId="0" sldId="279"/>
        </pc:sldMkLst>
        <pc:spChg chg="mod">
          <ac:chgData name="Oswaldo Navarrete Carreño" userId="8d15c00e44df823f" providerId="LiveId" clId="{DACFA357-0DDB-4584-A016-D6BA9D053F3A}" dt="2019-12-03T13:32:41.019" v="7" actId="27636"/>
          <ac:spMkLst>
            <pc:docMk/>
            <pc:sldMk cId="0" sldId="279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9E500-0142-4105-8581-B4BFDB8D3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896BB8-0A70-4FFC-AA63-9A291DCE6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24C84E-3E82-48A3-88F6-E79D1E14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71F125-7A46-4CC1-B1F8-2A2D96AB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58347A-EBA9-469D-A690-ED11FC64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4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963A6-C5DB-4B6C-8CA8-1AFD3763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303EAF-888A-4A4C-8AD9-FDD7DFDDE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2993AC-A428-4037-A962-90F03CD1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013644-D43D-4983-A4C4-68D1F183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45067D-9538-4050-9D85-6B80E3B3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6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150847-FA4F-4955-90CD-ECA76E553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6611B0-8E98-45BA-B942-9A9689C14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F77ACC-E90E-4BA1-AF8D-A29087CF4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12BC00-20DE-49F7-AC01-E0B63C39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A902F2-CBBE-4D98-83ED-34F915EB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1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895F6-C0AD-417D-9501-C22CDC56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5CEFBF-BB13-407A-AF6E-619DD77A6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C404F6-2228-4912-A808-91B4D01C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12CABA-280D-49F2-84B5-B94F809F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1349D6-7C60-45E7-90B2-A066C144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8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E4945-3365-4606-A687-A8F4049B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5EC772-EB50-42FC-801D-C88CE6546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DD37D2-FC7A-492D-8272-1122BF35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C2209F-973B-4571-881E-EEF1B0F75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0E5971-C6CC-46F4-BC25-A870B8F2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4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82F2B-C709-47F1-984D-D668758BB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C7E7C6-A7A0-4572-A7A0-1DB42A08E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08E9B5-8404-4C52-8321-89419E81F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CCF6EC-F2E2-4BBB-AE91-C296146D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26CE54-D371-4548-A986-C1C62C24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81AA89-5284-4A9F-A49E-4FE2A553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68ABA-3871-4DFC-832B-C05C76434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5A5931-039F-45B1-BB8C-8C4975561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46508F-350F-4D1D-BAF9-B40A02D3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6E8B84-00D3-4D5C-B072-FDD204521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DC73A15-E647-4DB8-9D97-8DC0F0C40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0225A6-8F99-43FF-9328-E15A7ABE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1E34461-2BF9-417F-9A57-39B4D8B3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64428C-D4F7-464D-90FC-E18CD558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2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47542-FC87-4B49-9823-9BF1803C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ABDA3E-DAEB-422C-9157-0C34CC857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2EAED08-304D-4A5A-A88A-02F75F61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E405160-0C51-496D-9376-01A1F988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7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A77937-B273-45D9-901E-1AD643E9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6EA2A4C-B4AE-495B-8026-93F6832D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EDCE00-8A80-47C2-A835-5965DA04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1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B1F4D-9CA9-49EB-8E1F-F09A4527D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0BA59F-9B85-4462-9DFD-1CA080B67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F7B4A8-367C-449A-B41A-3ABAF1DF6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7BDEB3-CB87-4A60-A960-B13C498B3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F43EC8-1CD0-45D3-A625-DA87C557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DC9AE1-D9FD-492F-8C53-6C371DD5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0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76D0A-EF55-44C8-A305-93CB267D9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B77650D-5F2C-44AC-BAC8-BC2155A53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207FAC-750E-4F5E-B4F6-79FA9DE2E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A62634-8FC5-4551-9C8C-1DFCE877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960EA9-CCB5-4247-97D0-5BF60664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55D3AA-C187-4F77-A121-44EF5DBA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5493E0D-DD21-464E-9484-3AB2ED1E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7C6055-C9A0-4CE4-A608-83525071E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FE727-BE61-413F-A8A7-B858EE1C5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BC3417-A1E0-40F7-9527-3027CF6D8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1FE96F-A670-43FC-9994-5AE04598F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4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>
            <a:normAutofit fontScale="90000"/>
          </a:bodyPr>
          <a:lstStyle/>
          <a:p>
            <a:r>
              <a:t>Distribuciones de Probabilidad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br/>
            <a:br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Distribución de probabilidad normal. Propiedades 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Alcanza su máximo en la media, que se ubica en el centro de la curva.</a:t>
            </a:r>
          </a:p>
          <a:p>
            <a:pPr lvl="1"/>
            <a:r>
              <a:t>La media es un parámetro de localización.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stribuciones_de_probabilidad_files/figure-pptx/normalmu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81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1981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algn="ctr"/>
            <a:r>
              <a:t>Diferentes distribuciones normales con diferentes medias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Distribución de probabilidad normal. Propiedades II.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t>La desviación es un parámetro que afecta a la forma de la curva, a mayor desviación la curva se acerca hacia el eje de las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t> es decir la curva se “aplana”. Y a menor desviación la curva se “estrecha”.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 r="-1507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stribuciones_de_probabilidad_files/figure-pptx/normalsd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81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1981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algn="ctr"/>
            <a:r>
              <a:t>Diferentes distribuciones normales con diferentes desviaciones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Distribución de probabilidad normal. Propiedades III.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68.3%</m:t>
                    </m:r>
                  </m:oMath>
                </a14:m>
                <a:r>
                  <a:t> de los valores de una variable normal aleatoria se encuentran a más o menos una desviación de la media.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 r="-348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stribuciones_de_probabilidad_files/figure-pptx/unasd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81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1981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algn="ctr"/>
            <a:r>
              <a:t>Porcentaje a 1 desviación de la media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Distribución de probabilidad normal. Propiedades IV.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95.4%</m:t>
                    </m:r>
                  </m:oMath>
                </a14:m>
                <a:r>
                  <a:t> de los valores de una variable normal aleatoria se encuentran a más o menos dos desviaciones de la media.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 r="-348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stribuciones_de_probabilidad_files/figure-pptx/dossd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81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1981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algn="ctr"/>
            <a:r>
              <a:t>Porcentaje a 2 desviaciones de la media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Distribución de probabilidad normal. Propiedades V.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99.7%</m:t>
                    </m:r>
                  </m:oMath>
                </a14:m>
                <a:r>
                  <a:t> de los valores de una variable normal aleatoria se encuentran a más o menos tres desviaciones de la media.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 r="-348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stribuciones_de_probabilidad_files/figure-pptx/tressd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81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1981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algn="ctr"/>
            <a:r>
              <a:t>Porcentaje a 3 desviaciones de la media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Variable aleatoria y distribución de probabilidad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dirty="0" err="1"/>
              <a:t>En</a:t>
            </a:r>
            <a:r>
              <a:rPr dirty="0"/>
              <a:t> el </a:t>
            </a:r>
            <a:r>
              <a:rPr dirty="0" err="1"/>
              <a:t>lanzamiento</a:t>
            </a:r>
            <a:r>
              <a:rPr dirty="0"/>
              <a:t> de </a:t>
            </a:r>
            <a:r>
              <a:rPr dirty="0" err="1"/>
              <a:t>tres</a:t>
            </a:r>
            <a:r>
              <a:rPr dirty="0"/>
              <a:t> </a:t>
            </a:r>
            <a:r>
              <a:rPr dirty="0" err="1"/>
              <a:t>monedas</a:t>
            </a:r>
            <a:r>
              <a:rPr dirty="0"/>
              <a:t> los </a:t>
            </a:r>
            <a:r>
              <a:rPr dirty="0" err="1"/>
              <a:t>resultados</a:t>
            </a:r>
            <a:r>
              <a:rPr dirty="0"/>
              <a:t> </a:t>
            </a:r>
            <a:r>
              <a:rPr dirty="0" err="1"/>
              <a:t>posibles</a:t>
            </a:r>
            <a:r>
              <a:rPr dirty="0"/>
              <a:t> son:</a:t>
            </a:r>
          </a:p>
          <a:p>
            <a:pPr lvl="2"/>
            <a:r>
              <a:rPr dirty="0"/>
              <a:t>Cara, Cara, Cara</a:t>
            </a:r>
          </a:p>
          <a:p>
            <a:pPr lvl="2"/>
            <a:r>
              <a:rPr dirty="0"/>
              <a:t>Cara, Cara, </a:t>
            </a:r>
            <a:r>
              <a:rPr dirty="0" err="1"/>
              <a:t>Sello</a:t>
            </a:r>
            <a:endParaRPr dirty="0"/>
          </a:p>
          <a:p>
            <a:pPr lvl="2"/>
            <a:r>
              <a:rPr dirty="0"/>
              <a:t>Cara, </a:t>
            </a:r>
            <a:r>
              <a:rPr dirty="0" err="1"/>
              <a:t>Sello</a:t>
            </a:r>
            <a:r>
              <a:rPr dirty="0"/>
              <a:t>, Cara</a:t>
            </a:r>
          </a:p>
          <a:p>
            <a:pPr lvl="2"/>
            <a:r>
              <a:rPr dirty="0"/>
              <a:t>Cara, </a:t>
            </a:r>
            <a:r>
              <a:rPr dirty="0" err="1"/>
              <a:t>Sello</a:t>
            </a:r>
            <a:r>
              <a:rPr dirty="0"/>
              <a:t>, </a:t>
            </a:r>
            <a:r>
              <a:rPr dirty="0" err="1"/>
              <a:t>Sello</a:t>
            </a:r>
            <a:endParaRPr dirty="0"/>
          </a:p>
          <a:p>
            <a:pPr lvl="2"/>
            <a:r>
              <a:rPr dirty="0" err="1"/>
              <a:t>Sello</a:t>
            </a:r>
            <a:r>
              <a:rPr dirty="0"/>
              <a:t>, Cara, Cara</a:t>
            </a:r>
          </a:p>
          <a:p>
            <a:pPr lvl="2"/>
            <a:r>
              <a:rPr dirty="0" err="1"/>
              <a:t>Sello</a:t>
            </a:r>
            <a:r>
              <a:rPr dirty="0"/>
              <a:t>, Cara, </a:t>
            </a:r>
            <a:r>
              <a:rPr dirty="0" err="1"/>
              <a:t>Sello</a:t>
            </a:r>
            <a:endParaRPr dirty="0"/>
          </a:p>
          <a:p>
            <a:pPr lvl="2"/>
            <a:r>
              <a:rPr dirty="0" err="1"/>
              <a:t>Sello</a:t>
            </a:r>
            <a:r>
              <a:rPr dirty="0"/>
              <a:t>, </a:t>
            </a:r>
            <a:r>
              <a:rPr dirty="0" err="1"/>
              <a:t>Sello</a:t>
            </a:r>
            <a:r>
              <a:rPr dirty="0"/>
              <a:t>, Cara</a:t>
            </a:r>
          </a:p>
          <a:p>
            <a:pPr lvl="2"/>
            <a:r>
              <a:rPr dirty="0" err="1"/>
              <a:t>Sello</a:t>
            </a:r>
            <a:r>
              <a:rPr dirty="0"/>
              <a:t>, </a:t>
            </a:r>
            <a:r>
              <a:rPr dirty="0" err="1"/>
              <a:t>Sello</a:t>
            </a:r>
            <a:r>
              <a:rPr dirty="0"/>
              <a:t>, </a:t>
            </a:r>
            <a:r>
              <a:rPr dirty="0" err="1"/>
              <a:t>Sello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Distribución Normal Estándar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t>La distribución normal estándar se caracteriza por tener media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t> y desviacion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t>, y se representa con la letra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𝑍</m:t>
                    </m:r>
                    <m:r>
                      <a:rPr>
                        <a:latin typeface="Cambria Math" panose="02040503050406030204" pitchFamily="18" charset="0"/>
                      </a:rPr>
                      <m:t>∼</m:t>
                    </m:r>
                    <m:r>
                      <a:rPr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t>.</a:t>
                </a:r>
              </a:p>
              <a:p>
                <a:pPr lvl="1"/>
                <a:r>
                  <a:t>Cualquier variable normal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  <m:r>
                      <a:rPr>
                        <a:latin typeface="Cambria Math" panose="02040503050406030204" pitchFamily="18" charset="0"/>
                      </a:rPr>
                      <m:t>∼</m:t>
                    </m:r>
                    <m:r>
                      <a:rPr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t> se puede transformar a una normal estándar: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 r="-580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stribuciones_de_probabilidad_files/figure-pptx/normalz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81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1981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algn="ctr"/>
            <a:r>
              <a:t>Normal Estándar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Distribución t de Student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t>La distribución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t> de Student fue obtenida por William S. Gosset en 1908.</a:t>
                </a:r>
              </a:p>
              <a:p>
                <a:pPr lvl="1"/>
                <a:r>
                  <a:t>La función de densidad de la distribución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t> se define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𝛤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ad>
                            <m:ra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𝜈𝜋</m:t>
                              </m:r>
                            </m:e>
                          </m:rad>
                          <m:r>
                            <a:rPr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𝛤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num>
                                <m:den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t>, (la letra griega </a:t>
                </a:r>
                <a:r>
                  <a:rPr i="1"/>
                  <a:t>nu</a:t>
                </a:r>
                <a:r>
                  <a:t>) representa el parámetro de la distribución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t> llamado </a:t>
                </a:r>
                <a:r>
                  <a:rPr b="1"/>
                  <a:t>grados de libertad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𝛤</m:t>
                    </m:r>
                  </m:oMath>
                </a14:m>
                <a:r>
                  <a:t> es la función Gamma.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 de Student</a:t>
            </a:r>
          </a:p>
        </p:txBody>
      </p:sp>
      <p:pic>
        <p:nvPicPr>
          <p:cNvPr id="3" name="Picture 1" descr="distribuciones_de_probabilidad_files/figure-pptx/tstuden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81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981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algn="ctr"/>
            <a:r>
              <a:t>t de Student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La t de Student y la distribuciòn Normal Estándar</a:t>
            </a:r>
          </a:p>
        </p:txBody>
      </p:sp>
      <p:pic>
        <p:nvPicPr>
          <p:cNvPr id="3" name="Picture 1" descr="distribuciones_de_probabilidad_files/figure-pptx/tz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81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981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algn="ctr"/>
            <a:r>
              <a:t>t de Student comparada con la Normal Estándar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Número de sellos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0 sellos</a:t>
            </a:r>
          </a:p>
          <a:p>
            <a:pPr lvl="1"/>
            <a:r>
              <a:t>1 sello</a:t>
            </a:r>
          </a:p>
          <a:p>
            <a:pPr lvl="1"/>
            <a:r>
              <a:t>1 sello</a:t>
            </a:r>
          </a:p>
          <a:p>
            <a:pPr lvl="1"/>
            <a:r>
              <a:t>2 sellos</a:t>
            </a:r>
          </a:p>
          <a:p>
            <a:pPr lvl="1"/>
            <a:r>
              <a:t>1 sellos</a:t>
            </a:r>
          </a:p>
          <a:p>
            <a:pPr lvl="1"/>
            <a:r>
              <a:t>2 sellos</a:t>
            </a:r>
          </a:p>
          <a:p>
            <a:pPr lvl="1"/>
            <a:r>
              <a:t>2 sellos</a:t>
            </a:r>
          </a:p>
          <a:p>
            <a:pPr lvl="1"/>
            <a:r>
              <a:t>3 sellos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 aleatoria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Regla o función que asigna un número a cada resultado de un experimento.</a:t>
            </a:r>
          </a:p>
          <a:p>
            <a:pPr lvl="1"/>
            <a:r>
              <a:t>Discretas</a:t>
            </a:r>
          </a:p>
          <a:p>
            <a:pPr lvl="1"/>
            <a:r>
              <a:t>Continuas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Distribución de probabilidad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Una </a:t>
            </a:r>
            <a:r>
              <a:rPr i="1"/>
              <a:t>distribución de probabilidad</a:t>
            </a:r>
            <a:r>
              <a:t> es una tabla, fórmula o gráfico que describe los valores de una variable aleatoria y la probabilidad asociada a estos valores.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Función de densidad de probabilidad</a:t>
            </a:r>
          </a:p>
        </p:txBody>
      </p:sp>
      <p:pic>
        <p:nvPicPr>
          <p:cNvPr id="3" name="Picture 1" descr="distribuciones_de_probabilidad_files/figure-pptx/densidad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81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981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algn="ctr"/>
            <a:r>
              <a:t>Curva de Densidad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Función de densidad de probabilidaad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t>La densidad de la probabilidad puede ser descrita por una expresión matemática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t>, que recibe el nombre de </a:t>
                </a:r>
                <a:r>
                  <a:rPr b="1"/>
                  <a:t>distribución de probabilidad</a:t>
                </a:r>
                <a:r>
                  <a:t> o </a:t>
                </a:r>
                <a:r>
                  <a:rPr b="1"/>
                  <a:t>función de densidad de probabilidad</a:t>
                </a:r>
                <a:r>
                  <a:t>.</a:t>
                </a:r>
              </a:p>
              <a:p>
                <a:pPr lvl="2"/>
                <a:r>
                  <a:t>El área bajo la distribución de probabilidad es igual a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/>
              </a:p>
              <a:p>
                <a:pPr lvl="2"/>
                <a:r>
                  <a:t>La probabilidad de que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t> se encuentre en determinado intervalo 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t> es igual al área bajo la curva entre los dos puntos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t> 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t> para cualquier valor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t> para el que se encuentre definida la función de probabilidad.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Distribución de Probabilidad Normal</a:t>
            </a:r>
          </a:p>
        </p:txBody>
      </p:sp>
      <p:pic>
        <p:nvPicPr>
          <p:cNvPr id="3" name="Picture 1" descr="distribuciones_de_probabilidad_files/figure-pptx/normal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81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981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algn="ctr"/>
            <a:r>
              <a:t>Distribución Normal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Distribución de Probabilidad Normal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/>
              </a:p>
              <a:p>
                <a:pPr marL="0" indent="0">
                  <a:buNone/>
                </a:pPr>
                <a:r>
                  <a:t>-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  <m:r>
                      <a:rPr>
                        <a:latin typeface="Cambria Math" panose="02040503050406030204" pitchFamily="18" charset="0"/>
                      </a:rPr>
                      <m:t>∼</m:t>
                    </m:r>
                    <m:r>
                      <a:rPr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589</Words>
  <Application>Microsoft Office PowerPoint</Application>
  <PresentationFormat>Panorámica</PresentationFormat>
  <Paragraphs>71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Tema de Office</vt:lpstr>
      <vt:lpstr>Distribuciones de Probabilidad</vt:lpstr>
      <vt:lpstr>Variable aleatoria y distribución de probabilidad</vt:lpstr>
      <vt:lpstr>Número de sellos</vt:lpstr>
      <vt:lpstr>Variable aleatoria</vt:lpstr>
      <vt:lpstr>Distribución de probabilidad</vt:lpstr>
      <vt:lpstr>Función de densidad de probabilidad</vt:lpstr>
      <vt:lpstr>Función de densidad de probabilidaad</vt:lpstr>
      <vt:lpstr>Distribución de Probabilidad Normal</vt:lpstr>
      <vt:lpstr>Distribución de Probabilidad Normal</vt:lpstr>
      <vt:lpstr>Distribución de probabilidad normal. Propiedades I.</vt:lpstr>
      <vt:lpstr>Presentación de PowerPoint</vt:lpstr>
      <vt:lpstr>Distribución de probabilidad normal. Propiedades II.</vt:lpstr>
      <vt:lpstr>Presentación de PowerPoint</vt:lpstr>
      <vt:lpstr>Distribución de probabilidad normal. Propiedades III.</vt:lpstr>
      <vt:lpstr>Presentación de PowerPoint</vt:lpstr>
      <vt:lpstr>Distribución de probabilidad normal. Propiedades IV.</vt:lpstr>
      <vt:lpstr>Presentación de PowerPoint</vt:lpstr>
      <vt:lpstr>Distribución de probabilidad normal. Propiedades V.</vt:lpstr>
      <vt:lpstr>Presentación de PowerPoint</vt:lpstr>
      <vt:lpstr>Distribución Normal Estándar</vt:lpstr>
      <vt:lpstr>Presentación de PowerPoint</vt:lpstr>
      <vt:lpstr>Distribución t de Student</vt:lpstr>
      <vt:lpstr>t de Student</vt:lpstr>
      <vt:lpstr>La t de Student y la distribuciòn Normal Estándar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Distribuciones de Probabilidad</dc:title>
  <dc:creator/>
  <cp:keywords/>
  <cp:lastModifiedBy>Oswaldo Navarrete Carreño</cp:lastModifiedBy>
  <cp:revision>1</cp:revision>
  <dcterms:created xsi:type="dcterms:W3CDTF">2019-09-12T05:10:37Z</dcterms:created>
  <dcterms:modified xsi:type="dcterms:W3CDTF">2019-12-03T13:32:46Z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