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63" d="100"/>
          <a:sy n="63" d="100"/>
        </p:scale>
        <p:origin x="99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waldo Navarrete Carreño" userId="8d15c00e44df823f" providerId="LiveId" clId="{DFC96C52-274B-4ADC-B566-09CF58A9FC33}"/>
    <pc:docChg chg="custSel modSld">
      <pc:chgData name="Oswaldo Navarrete Carreño" userId="8d15c00e44df823f" providerId="LiveId" clId="{DFC96C52-274B-4ADC-B566-09CF58A9FC33}" dt="2019-12-03T13:33:31.409" v="8" actId="27636"/>
      <pc:docMkLst>
        <pc:docMk/>
      </pc:docMkLst>
      <pc:sldChg chg="modSp">
        <pc:chgData name="Oswaldo Navarrete Carreño" userId="8d15c00e44df823f" providerId="LiveId" clId="{DFC96C52-274B-4ADC-B566-09CF58A9FC33}" dt="2019-12-03T13:33:30.231" v="0" actId="27636"/>
        <pc:sldMkLst>
          <pc:docMk/>
          <pc:sldMk cId="0" sldId="256"/>
        </pc:sldMkLst>
        <pc:spChg chg="mod">
          <ac:chgData name="Oswaldo Navarrete Carreño" userId="8d15c00e44df823f" providerId="LiveId" clId="{DFC96C52-274B-4ADC-B566-09CF58A9FC33}" dt="2019-12-03T13:33:30.231" v="0" actId="27636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Oswaldo Navarrete Carreño" userId="8d15c00e44df823f" providerId="LiveId" clId="{DFC96C52-274B-4ADC-B566-09CF58A9FC33}" dt="2019-12-03T13:33:30.334" v="1" actId="27636"/>
        <pc:sldMkLst>
          <pc:docMk/>
          <pc:sldMk cId="0" sldId="268"/>
        </pc:sldMkLst>
        <pc:spChg chg="mod">
          <ac:chgData name="Oswaldo Navarrete Carreño" userId="8d15c00e44df823f" providerId="LiveId" clId="{DFC96C52-274B-4ADC-B566-09CF58A9FC33}" dt="2019-12-03T13:33:30.334" v="1" actId="27636"/>
          <ac:spMkLst>
            <pc:docMk/>
            <pc:sldMk cId="0" sldId="268"/>
            <ac:spMk id="2" creationId="{00000000-0000-0000-0000-000000000000}"/>
          </ac:spMkLst>
        </pc:spChg>
      </pc:sldChg>
      <pc:sldChg chg="modSp">
        <pc:chgData name="Oswaldo Navarrete Carreño" userId="8d15c00e44df823f" providerId="LiveId" clId="{DFC96C52-274B-4ADC-B566-09CF58A9FC33}" dt="2019-12-03T13:33:30.369" v="2" actId="27636"/>
        <pc:sldMkLst>
          <pc:docMk/>
          <pc:sldMk cId="0" sldId="269"/>
        </pc:sldMkLst>
        <pc:spChg chg="mod">
          <ac:chgData name="Oswaldo Navarrete Carreño" userId="8d15c00e44df823f" providerId="LiveId" clId="{DFC96C52-274B-4ADC-B566-09CF58A9FC33}" dt="2019-12-03T13:33:30.369" v="2" actId="27636"/>
          <ac:spMkLst>
            <pc:docMk/>
            <pc:sldMk cId="0" sldId="269"/>
            <ac:spMk id="2" creationId="{00000000-0000-0000-0000-000000000000}"/>
          </ac:spMkLst>
        </pc:spChg>
      </pc:sldChg>
      <pc:sldChg chg="modSp">
        <pc:chgData name="Oswaldo Navarrete Carreño" userId="8d15c00e44df823f" providerId="LiveId" clId="{DFC96C52-274B-4ADC-B566-09CF58A9FC33}" dt="2019-12-03T13:33:30.398" v="3" actId="27636"/>
        <pc:sldMkLst>
          <pc:docMk/>
          <pc:sldMk cId="0" sldId="270"/>
        </pc:sldMkLst>
        <pc:spChg chg="mod">
          <ac:chgData name="Oswaldo Navarrete Carreño" userId="8d15c00e44df823f" providerId="LiveId" clId="{DFC96C52-274B-4ADC-B566-09CF58A9FC33}" dt="2019-12-03T13:33:30.398" v="3" actId="27636"/>
          <ac:spMkLst>
            <pc:docMk/>
            <pc:sldMk cId="0" sldId="270"/>
            <ac:spMk id="2" creationId="{00000000-0000-0000-0000-000000000000}"/>
          </ac:spMkLst>
        </pc:spChg>
      </pc:sldChg>
      <pc:sldChg chg="modSp">
        <pc:chgData name="Oswaldo Navarrete Carreño" userId="8d15c00e44df823f" providerId="LiveId" clId="{DFC96C52-274B-4ADC-B566-09CF58A9FC33}" dt="2019-12-03T13:33:30.415" v="4" actId="27636"/>
        <pc:sldMkLst>
          <pc:docMk/>
          <pc:sldMk cId="0" sldId="271"/>
        </pc:sldMkLst>
        <pc:spChg chg="mod">
          <ac:chgData name="Oswaldo Navarrete Carreño" userId="8d15c00e44df823f" providerId="LiveId" clId="{DFC96C52-274B-4ADC-B566-09CF58A9FC33}" dt="2019-12-03T13:33:30.415" v="4" actId="27636"/>
          <ac:spMkLst>
            <pc:docMk/>
            <pc:sldMk cId="0" sldId="271"/>
            <ac:spMk id="2" creationId="{00000000-0000-0000-0000-000000000000}"/>
          </ac:spMkLst>
        </pc:spChg>
      </pc:sldChg>
      <pc:sldChg chg="modSp">
        <pc:chgData name="Oswaldo Navarrete Carreño" userId="8d15c00e44df823f" providerId="LiveId" clId="{DFC96C52-274B-4ADC-B566-09CF58A9FC33}" dt="2019-12-03T13:33:30.550" v="5" actId="27636"/>
        <pc:sldMkLst>
          <pc:docMk/>
          <pc:sldMk cId="0" sldId="274"/>
        </pc:sldMkLst>
        <pc:spChg chg="mod">
          <ac:chgData name="Oswaldo Navarrete Carreño" userId="8d15c00e44df823f" providerId="LiveId" clId="{DFC96C52-274B-4ADC-B566-09CF58A9FC33}" dt="2019-12-03T13:33:30.550" v="5" actId="27636"/>
          <ac:spMkLst>
            <pc:docMk/>
            <pc:sldMk cId="0" sldId="274"/>
            <ac:spMk id="2" creationId="{00000000-0000-0000-0000-000000000000}"/>
          </ac:spMkLst>
        </pc:spChg>
      </pc:sldChg>
      <pc:sldChg chg="modSp">
        <pc:chgData name="Oswaldo Navarrete Carreño" userId="8d15c00e44df823f" providerId="LiveId" clId="{DFC96C52-274B-4ADC-B566-09CF58A9FC33}" dt="2019-12-03T13:33:31.316" v="7" actId="27636"/>
        <pc:sldMkLst>
          <pc:docMk/>
          <pc:sldMk cId="0" sldId="280"/>
        </pc:sldMkLst>
        <pc:spChg chg="mod">
          <ac:chgData name="Oswaldo Navarrete Carreño" userId="8d15c00e44df823f" providerId="LiveId" clId="{DFC96C52-274B-4ADC-B566-09CF58A9FC33}" dt="2019-12-03T13:33:30.930" v="6" actId="27636"/>
          <ac:spMkLst>
            <pc:docMk/>
            <pc:sldMk cId="0" sldId="280"/>
            <ac:spMk id="2" creationId="{00000000-0000-0000-0000-000000000000}"/>
          </ac:spMkLst>
        </pc:spChg>
        <pc:spChg chg="mod">
          <ac:chgData name="Oswaldo Navarrete Carreño" userId="8d15c00e44df823f" providerId="LiveId" clId="{DFC96C52-274B-4ADC-B566-09CF58A9FC33}" dt="2019-12-03T13:33:31.316" v="7" actId="27636"/>
          <ac:spMkLst>
            <pc:docMk/>
            <pc:sldMk cId="0" sldId="280"/>
            <ac:spMk id="3" creationId="{00000000-0000-0000-0000-000000000000}"/>
          </ac:spMkLst>
        </pc:spChg>
      </pc:sldChg>
      <pc:sldChg chg="modSp">
        <pc:chgData name="Oswaldo Navarrete Carreño" userId="8d15c00e44df823f" providerId="LiveId" clId="{DFC96C52-274B-4ADC-B566-09CF58A9FC33}" dt="2019-12-03T13:33:31.409" v="8" actId="27636"/>
        <pc:sldMkLst>
          <pc:docMk/>
          <pc:sldMk cId="0" sldId="297"/>
        </pc:sldMkLst>
        <pc:spChg chg="mod">
          <ac:chgData name="Oswaldo Navarrete Carreño" userId="8d15c00e44df823f" providerId="LiveId" clId="{DFC96C52-274B-4ADC-B566-09CF58A9FC33}" dt="2019-12-03T13:33:31.409" v="8" actId="27636"/>
          <ac:spMkLst>
            <pc:docMk/>
            <pc:sldMk cId="0" sldId="297"/>
            <ac:spMk id="2" creationId="{00000000-0000-0000-0000-000000000000}"/>
          </ac:spMkLst>
        </pc:spChg>
      </pc:sldChg>
    </pc:docChg>
  </pc:docChgLst>
  <pc:docChgLst>
    <pc:chgData name="Oswaldo Navarrete Carreño" userId="8d15c00e44df823f" providerId="LiveId" clId="{E434E1DE-D903-4999-B425-00667EFC2FFD}"/>
    <pc:docChg chg="custSel modSld modMainMaster">
      <pc:chgData name="Oswaldo Navarrete Carreño" userId="8d15c00e44df823f" providerId="LiveId" clId="{E434E1DE-D903-4999-B425-00667EFC2FFD}" dt="2019-09-12T19:30:44.768" v="72" actId="20577"/>
      <pc:docMkLst>
        <pc:docMk/>
      </pc:docMkLst>
      <pc:sldChg chg="modSp">
        <pc:chgData name="Oswaldo Navarrete Carreño" userId="8d15c00e44df823f" providerId="LiveId" clId="{E434E1DE-D903-4999-B425-00667EFC2FFD}" dt="2019-09-12T19:17:35.453" v="41"/>
        <pc:sldMkLst>
          <pc:docMk/>
          <pc:sldMk cId="0" sldId="256"/>
        </pc:sldMkLst>
        <pc:spChg chg="mod">
          <ac:chgData name="Oswaldo Navarrete Carreño" userId="8d15c00e44df823f" providerId="LiveId" clId="{E434E1DE-D903-4999-B425-00667EFC2FFD}" dt="2019-09-12T19:17:35.453" v="41"/>
          <ac:spMkLst>
            <pc:docMk/>
            <pc:sldMk cId="0" sldId="256"/>
            <ac:spMk id="2" creationId="{00000000-0000-0000-0000-000000000000}"/>
          </ac:spMkLst>
        </pc:spChg>
        <pc:spChg chg="mod">
          <ac:chgData name="Oswaldo Navarrete Carreño" userId="8d15c00e44df823f" providerId="LiveId" clId="{E434E1DE-D903-4999-B425-00667EFC2FFD}" dt="2019-09-12T19:17:35.453" v="41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Oswaldo Navarrete Carreño" userId="8d15c00e44df823f" providerId="LiveId" clId="{E434E1DE-D903-4999-B425-00667EFC2FFD}" dt="2019-09-12T19:17:35.637" v="42" actId="27636"/>
        <pc:sldMkLst>
          <pc:docMk/>
          <pc:sldMk cId="0" sldId="257"/>
        </pc:sldMkLst>
        <pc:spChg chg="mod">
          <ac:chgData name="Oswaldo Navarrete Carreño" userId="8d15c00e44df823f" providerId="LiveId" clId="{E434E1DE-D903-4999-B425-00667EFC2FFD}" dt="2019-09-12T19:17:35.637" v="42" actId="27636"/>
          <ac:spMkLst>
            <pc:docMk/>
            <pc:sldMk cId="0" sldId="257"/>
            <ac:spMk id="2" creationId="{00000000-0000-0000-0000-000000000000}"/>
          </ac:spMkLst>
        </pc:spChg>
        <pc:spChg chg="mod">
          <ac:chgData name="Oswaldo Navarrete Carreño" userId="8d15c00e44df823f" providerId="LiveId" clId="{E434E1DE-D903-4999-B425-00667EFC2FFD}" dt="2019-09-12T19:17:35.453" v="41"/>
          <ac:spMkLst>
            <pc:docMk/>
            <pc:sldMk cId="0" sldId="257"/>
            <ac:spMk id="4" creationId="{00000000-0000-0000-0000-000000000000}"/>
          </ac:spMkLst>
        </pc:spChg>
        <pc:picChg chg="mod">
          <ac:chgData name="Oswaldo Navarrete Carreño" userId="8d15c00e44df823f" providerId="LiveId" clId="{E434E1DE-D903-4999-B425-00667EFC2FFD}" dt="2019-09-12T19:17:35.453" v="41"/>
          <ac:picMkLst>
            <pc:docMk/>
            <pc:sldMk cId="0" sldId="257"/>
            <ac:picMk id="3" creationId="{00000000-0000-0000-0000-000000000000}"/>
          </ac:picMkLst>
        </pc:picChg>
      </pc:sldChg>
      <pc:sldChg chg="modSp">
        <pc:chgData name="Oswaldo Navarrete Carreño" userId="8d15c00e44df823f" providerId="LiveId" clId="{E434E1DE-D903-4999-B425-00667EFC2FFD}" dt="2019-09-12T19:17:35.653" v="43" actId="27636"/>
        <pc:sldMkLst>
          <pc:docMk/>
          <pc:sldMk cId="0" sldId="258"/>
        </pc:sldMkLst>
        <pc:spChg chg="mod">
          <ac:chgData name="Oswaldo Navarrete Carreño" userId="8d15c00e44df823f" providerId="LiveId" clId="{E434E1DE-D903-4999-B425-00667EFC2FFD}" dt="2019-09-12T19:17:35.653" v="43" actId="27636"/>
          <ac:spMkLst>
            <pc:docMk/>
            <pc:sldMk cId="0" sldId="258"/>
            <ac:spMk id="2" creationId="{00000000-0000-0000-0000-000000000000}"/>
          </ac:spMkLst>
        </pc:spChg>
      </pc:sldChg>
      <pc:sldChg chg="modSp">
        <pc:chgData name="Oswaldo Navarrete Carreño" userId="8d15c00e44df823f" providerId="LiveId" clId="{E434E1DE-D903-4999-B425-00667EFC2FFD}" dt="2019-09-12T19:17:35.736" v="44" actId="27636"/>
        <pc:sldMkLst>
          <pc:docMk/>
          <pc:sldMk cId="0" sldId="259"/>
        </pc:sldMkLst>
        <pc:spChg chg="mod">
          <ac:chgData name="Oswaldo Navarrete Carreño" userId="8d15c00e44df823f" providerId="LiveId" clId="{E434E1DE-D903-4999-B425-00667EFC2FFD}" dt="2019-09-12T19:17:35.736" v="44" actId="27636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Oswaldo Navarrete Carreño" userId="8d15c00e44df823f" providerId="LiveId" clId="{E434E1DE-D903-4999-B425-00667EFC2FFD}" dt="2019-09-12T19:17:35.453" v="41"/>
        <pc:sldMkLst>
          <pc:docMk/>
          <pc:sldMk cId="0" sldId="260"/>
        </pc:sldMkLst>
        <pc:spChg chg="mod">
          <ac:chgData name="Oswaldo Navarrete Carreño" userId="8d15c00e44df823f" providerId="LiveId" clId="{E434E1DE-D903-4999-B425-00667EFC2FFD}" dt="2019-09-12T19:17:35.453" v="41"/>
          <ac:spMkLst>
            <pc:docMk/>
            <pc:sldMk cId="0" sldId="260"/>
            <ac:spMk id="3" creationId="{00000000-0000-0000-0000-000000000000}"/>
          </ac:spMkLst>
        </pc:spChg>
        <pc:picChg chg="mod">
          <ac:chgData name="Oswaldo Navarrete Carreño" userId="8d15c00e44df823f" providerId="LiveId" clId="{E434E1DE-D903-4999-B425-00667EFC2FFD}" dt="2019-09-12T19:17:35.453" v="41"/>
          <ac:picMkLst>
            <pc:docMk/>
            <pc:sldMk cId="0" sldId="260"/>
            <ac:picMk id="2" creationId="{00000000-0000-0000-0000-000000000000}"/>
          </ac:picMkLst>
        </pc:picChg>
      </pc:sldChg>
      <pc:sldChg chg="modSp">
        <pc:chgData name="Oswaldo Navarrete Carreño" userId="8d15c00e44df823f" providerId="LiveId" clId="{E434E1DE-D903-4999-B425-00667EFC2FFD}" dt="2019-09-12T19:17:35.453" v="41"/>
        <pc:sldMkLst>
          <pc:docMk/>
          <pc:sldMk cId="0" sldId="262"/>
        </pc:sldMkLst>
        <pc:spChg chg="mod">
          <ac:chgData name="Oswaldo Navarrete Carreño" userId="8d15c00e44df823f" providerId="LiveId" clId="{E434E1DE-D903-4999-B425-00667EFC2FFD}" dt="2019-09-12T19:17:35.453" v="41"/>
          <ac:spMkLst>
            <pc:docMk/>
            <pc:sldMk cId="0" sldId="262"/>
            <ac:spMk id="3" creationId="{00000000-0000-0000-0000-000000000000}"/>
          </ac:spMkLst>
        </pc:spChg>
        <pc:picChg chg="mod">
          <ac:chgData name="Oswaldo Navarrete Carreño" userId="8d15c00e44df823f" providerId="LiveId" clId="{E434E1DE-D903-4999-B425-00667EFC2FFD}" dt="2019-09-12T19:17:35.453" v="41"/>
          <ac:picMkLst>
            <pc:docMk/>
            <pc:sldMk cId="0" sldId="262"/>
            <ac:picMk id="2" creationId="{00000000-0000-0000-0000-000000000000}"/>
          </ac:picMkLst>
        </pc:picChg>
      </pc:sldChg>
      <pc:sldChg chg="modSp">
        <pc:chgData name="Oswaldo Navarrete Carreño" userId="8d15c00e44df823f" providerId="LiveId" clId="{E434E1DE-D903-4999-B425-00667EFC2FFD}" dt="2019-09-12T19:17:35.767" v="45" actId="27636"/>
        <pc:sldMkLst>
          <pc:docMk/>
          <pc:sldMk cId="0" sldId="265"/>
        </pc:sldMkLst>
        <pc:spChg chg="mod">
          <ac:chgData name="Oswaldo Navarrete Carreño" userId="8d15c00e44df823f" providerId="LiveId" clId="{E434E1DE-D903-4999-B425-00667EFC2FFD}" dt="2019-09-12T19:17:35.767" v="45" actId="27636"/>
          <ac:spMkLst>
            <pc:docMk/>
            <pc:sldMk cId="0" sldId="265"/>
            <ac:spMk id="2" creationId="{00000000-0000-0000-0000-000000000000}"/>
          </ac:spMkLst>
        </pc:spChg>
      </pc:sldChg>
      <pc:sldChg chg="modSp">
        <pc:chgData name="Oswaldo Navarrete Carreño" userId="8d15c00e44df823f" providerId="LiveId" clId="{E434E1DE-D903-4999-B425-00667EFC2FFD}" dt="2019-09-12T19:17:35.453" v="41"/>
        <pc:sldMkLst>
          <pc:docMk/>
          <pc:sldMk cId="0" sldId="266"/>
        </pc:sldMkLst>
        <pc:spChg chg="mod">
          <ac:chgData name="Oswaldo Navarrete Carreño" userId="8d15c00e44df823f" providerId="LiveId" clId="{E434E1DE-D903-4999-B425-00667EFC2FFD}" dt="2019-09-12T19:17:35.453" v="41"/>
          <ac:spMkLst>
            <pc:docMk/>
            <pc:sldMk cId="0" sldId="266"/>
            <ac:spMk id="3" creationId="{00000000-0000-0000-0000-000000000000}"/>
          </ac:spMkLst>
        </pc:spChg>
        <pc:picChg chg="mod">
          <ac:chgData name="Oswaldo Navarrete Carreño" userId="8d15c00e44df823f" providerId="LiveId" clId="{E434E1DE-D903-4999-B425-00667EFC2FFD}" dt="2019-09-12T19:17:35.453" v="41"/>
          <ac:picMkLst>
            <pc:docMk/>
            <pc:sldMk cId="0" sldId="266"/>
            <ac:picMk id="2" creationId="{00000000-0000-0000-0000-000000000000}"/>
          </ac:picMkLst>
        </pc:picChg>
      </pc:sldChg>
      <pc:sldChg chg="modSp">
        <pc:chgData name="Oswaldo Navarrete Carreño" userId="8d15c00e44df823f" providerId="LiveId" clId="{E434E1DE-D903-4999-B425-00667EFC2FFD}" dt="2019-09-12T19:17:35.767" v="46" actId="27636"/>
        <pc:sldMkLst>
          <pc:docMk/>
          <pc:sldMk cId="0" sldId="267"/>
        </pc:sldMkLst>
        <pc:spChg chg="mod">
          <ac:chgData name="Oswaldo Navarrete Carreño" userId="8d15c00e44df823f" providerId="LiveId" clId="{E434E1DE-D903-4999-B425-00667EFC2FFD}" dt="2019-09-12T19:17:35.767" v="46" actId="27636"/>
          <ac:spMkLst>
            <pc:docMk/>
            <pc:sldMk cId="0" sldId="267"/>
            <ac:spMk id="2" creationId="{00000000-0000-0000-0000-000000000000}"/>
          </ac:spMkLst>
        </pc:spChg>
      </pc:sldChg>
      <pc:sldChg chg="modSp">
        <pc:chgData name="Oswaldo Navarrete Carreño" userId="8d15c00e44df823f" providerId="LiveId" clId="{E434E1DE-D903-4999-B425-00667EFC2FFD}" dt="2019-09-12T19:16:01.637" v="14" actId="27636"/>
        <pc:sldMkLst>
          <pc:docMk/>
          <pc:sldMk cId="0" sldId="268"/>
        </pc:sldMkLst>
        <pc:spChg chg="mod">
          <ac:chgData name="Oswaldo Navarrete Carreño" userId="8d15c00e44df823f" providerId="LiveId" clId="{E434E1DE-D903-4999-B425-00667EFC2FFD}" dt="2019-09-12T19:16:01.637" v="14" actId="27636"/>
          <ac:spMkLst>
            <pc:docMk/>
            <pc:sldMk cId="0" sldId="268"/>
            <ac:spMk id="2" creationId="{00000000-0000-0000-0000-000000000000}"/>
          </ac:spMkLst>
        </pc:spChg>
      </pc:sldChg>
      <pc:sldChg chg="modSp">
        <pc:chgData name="Oswaldo Navarrete Carreño" userId="8d15c00e44df823f" providerId="LiveId" clId="{E434E1DE-D903-4999-B425-00667EFC2FFD}" dt="2019-09-12T19:16:01.668" v="15" actId="27636"/>
        <pc:sldMkLst>
          <pc:docMk/>
          <pc:sldMk cId="0" sldId="269"/>
        </pc:sldMkLst>
        <pc:spChg chg="mod">
          <ac:chgData name="Oswaldo Navarrete Carreño" userId="8d15c00e44df823f" providerId="LiveId" clId="{E434E1DE-D903-4999-B425-00667EFC2FFD}" dt="2019-09-12T19:16:01.668" v="15" actId="27636"/>
          <ac:spMkLst>
            <pc:docMk/>
            <pc:sldMk cId="0" sldId="269"/>
            <ac:spMk id="2" creationId="{00000000-0000-0000-0000-000000000000}"/>
          </ac:spMkLst>
        </pc:spChg>
      </pc:sldChg>
      <pc:sldChg chg="modSp">
        <pc:chgData name="Oswaldo Navarrete Carreño" userId="8d15c00e44df823f" providerId="LiveId" clId="{E434E1DE-D903-4999-B425-00667EFC2FFD}" dt="2019-09-12T19:16:01.684" v="16" actId="27636"/>
        <pc:sldMkLst>
          <pc:docMk/>
          <pc:sldMk cId="0" sldId="270"/>
        </pc:sldMkLst>
        <pc:spChg chg="mod">
          <ac:chgData name="Oswaldo Navarrete Carreño" userId="8d15c00e44df823f" providerId="LiveId" clId="{E434E1DE-D903-4999-B425-00667EFC2FFD}" dt="2019-09-12T19:16:01.684" v="16" actId="27636"/>
          <ac:spMkLst>
            <pc:docMk/>
            <pc:sldMk cId="0" sldId="270"/>
            <ac:spMk id="2" creationId="{00000000-0000-0000-0000-000000000000}"/>
          </ac:spMkLst>
        </pc:spChg>
      </pc:sldChg>
      <pc:sldChg chg="modSp">
        <pc:chgData name="Oswaldo Navarrete Carreño" userId="8d15c00e44df823f" providerId="LiveId" clId="{E434E1DE-D903-4999-B425-00667EFC2FFD}" dt="2019-09-12T19:16:01.716" v="17" actId="27636"/>
        <pc:sldMkLst>
          <pc:docMk/>
          <pc:sldMk cId="0" sldId="271"/>
        </pc:sldMkLst>
        <pc:spChg chg="mod">
          <ac:chgData name="Oswaldo Navarrete Carreño" userId="8d15c00e44df823f" providerId="LiveId" clId="{E434E1DE-D903-4999-B425-00667EFC2FFD}" dt="2019-09-12T19:16:01.716" v="17" actId="27636"/>
          <ac:spMkLst>
            <pc:docMk/>
            <pc:sldMk cId="0" sldId="271"/>
            <ac:spMk id="2" creationId="{00000000-0000-0000-0000-000000000000}"/>
          </ac:spMkLst>
        </pc:spChg>
      </pc:sldChg>
      <pc:sldChg chg="modSp">
        <pc:chgData name="Oswaldo Navarrete Carreño" userId="8d15c00e44df823f" providerId="LiveId" clId="{E434E1DE-D903-4999-B425-00667EFC2FFD}" dt="2019-09-12T19:17:35.844" v="47" actId="27636"/>
        <pc:sldMkLst>
          <pc:docMk/>
          <pc:sldMk cId="0" sldId="272"/>
        </pc:sldMkLst>
        <pc:spChg chg="mod">
          <ac:chgData name="Oswaldo Navarrete Carreño" userId="8d15c00e44df823f" providerId="LiveId" clId="{E434E1DE-D903-4999-B425-00667EFC2FFD}" dt="2019-09-12T19:17:35.844" v="47" actId="27636"/>
          <ac:spMkLst>
            <pc:docMk/>
            <pc:sldMk cId="0" sldId="272"/>
            <ac:spMk id="2" creationId="{00000000-0000-0000-0000-000000000000}"/>
          </ac:spMkLst>
        </pc:spChg>
      </pc:sldChg>
      <pc:sldChg chg="modSp">
        <pc:chgData name="Oswaldo Navarrete Carreño" userId="8d15c00e44df823f" providerId="LiveId" clId="{E434E1DE-D903-4999-B425-00667EFC2FFD}" dt="2019-09-12T19:30:44.768" v="72" actId="20577"/>
        <pc:sldMkLst>
          <pc:docMk/>
          <pc:sldMk cId="0" sldId="273"/>
        </pc:sldMkLst>
        <pc:spChg chg="mod">
          <ac:chgData name="Oswaldo Navarrete Carreño" userId="8d15c00e44df823f" providerId="LiveId" clId="{E434E1DE-D903-4999-B425-00667EFC2FFD}" dt="2019-09-12T19:17:35.844" v="48" actId="27636"/>
          <ac:spMkLst>
            <pc:docMk/>
            <pc:sldMk cId="0" sldId="273"/>
            <ac:spMk id="2" creationId="{00000000-0000-0000-0000-000000000000}"/>
          </ac:spMkLst>
        </pc:spChg>
        <pc:spChg chg="mod">
          <ac:chgData name="Oswaldo Navarrete Carreño" userId="8d15c00e44df823f" providerId="LiveId" clId="{E434E1DE-D903-4999-B425-00667EFC2FFD}" dt="2019-09-12T19:30:44.768" v="72" actId="20577"/>
          <ac:spMkLst>
            <pc:docMk/>
            <pc:sldMk cId="0" sldId="273"/>
            <ac:spMk id="3" creationId="{00000000-0000-0000-0000-000000000000}"/>
          </ac:spMkLst>
        </pc:spChg>
      </pc:sldChg>
      <pc:sldChg chg="modSp">
        <pc:chgData name="Oswaldo Navarrete Carreño" userId="8d15c00e44df823f" providerId="LiveId" clId="{E434E1DE-D903-4999-B425-00667EFC2FFD}" dt="2019-09-12T19:17:35.993" v="49" actId="27636"/>
        <pc:sldMkLst>
          <pc:docMk/>
          <pc:sldMk cId="0" sldId="274"/>
        </pc:sldMkLst>
        <pc:spChg chg="mod">
          <ac:chgData name="Oswaldo Navarrete Carreño" userId="8d15c00e44df823f" providerId="LiveId" clId="{E434E1DE-D903-4999-B425-00667EFC2FFD}" dt="2019-09-12T19:16:01.783" v="20" actId="27636"/>
          <ac:spMkLst>
            <pc:docMk/>
            <pc:sldMk cId="0" sldId="274"/>
            <ac:spMk id="2" creationId="{00000000-0000-0000-0000-000000000000}"/>
          </ac:spMkLst>
        </pc:spChg>
        <pc:spChg chg="mod">
          <ac:chgData name="Oswaldo Navarrete Carreño" userId="8d15c00e44df823f" providerId="LiveId" clId="{E434E1DE-D903-4999-B425-00667EFC2FFD}" dt="2019-09-12T19:17:35.993" v="49" actId="27636"/>
          <ac:spMkLst>
            <pc:docMk/>
            <pc:sldMk cId="0" sldId="274"/>
            <ac:spMk id="3" creationId="{00000000-0000-0000-0000-000000000000}"/>
          </ac:spMkLst>
        </pc:spChg>
      </pc:sldChg>
      <pc:sldChg chg="modSp">
        <pc:chgData name="Oswaldo Navarrete Carreño" userId="8d15c00e44df823f" providerId="LiveId" clId="{E434E1DE-D903-4999-B425-00667EFC2FFD}" dt="2019-09-12T19:17:36.251" v="50" actId="27636"/>
        <pc:sldMkLst>
          <pc:docMk/>
          <pc:sldMk cId="0" sldId="275"/>
        </pc:sldMkLst>
        <pc:spChg chg="mod">
          <ac:chgData name="Oswaldo Navarrete Carreño" userId="8d15c00e44df823f" providerId="LiveId" clId="{E434E1DE-D903-4999-B425-00667EFC2FFD}" dt="2019-09-12T19:17:36.251" v="50" actId="27636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Oswaldo Navarrete Carreño" userId="8d15c00e44df823f" providerId="LiveId" clId="{E434E1DE-D903-4999-B425-00667EFC2FFD}" dt="2019-09-12T19:17:36.571" v="52" actId="27636"/>
        <pc:sldMkLst>
          <pc:docMk/>
          <pc:sldMk cId="0" sldId="276"/>
        </pc:sldMkLst>
        <pc:spChg chg="mod">
          <ac:chgData name="Oswaldo Navarrete Carreño" userId="8d15c00e44df823f" providerId="LiveId" clId="{E434E1DE-D903-4999-B425-00667EFC2FFD}" dt="2019-09-12T19:17:36.571" v="52" actId="27636"/>
          <ac:spMkLst>
            <pc:docMk/>
            <pc:sldMk cId="0" sldId="276"/>
            <ac:spMk id="2" creationId="{00000000-0000-0000-0000-000000000000}"/>
          </ac:spMkLst>
        </pc:spChg>
        <pc:spChg chg="mod">
          <ac:chgData name="Oswaldo Navarrete Carreño" userId="8d15c00e44df823f" providerId="LiveId" clId="{E434E1DE-D903-4999-B425-00667EFC2FFD}" dt="2019-09-12T19:17:36.571" v="51" actId="27636"/>
          <ac:spMkLst>
            <pc:docMk/>
            <pc:sldMk cId="0" sldId="276"/>
            <ac:spMk id="3" creationId="{00000000-0000-0000-0000-000000000000}"/>
          </ac:spMkLst>
        </pc:spChg>
      </pc:sldChg>
      <pc:sldChg chg="modSp">
        <pc:chgData name="Oswaldo Navarrete Carreño" userId="8d15c00e44df823f" providerId="LiveId" clId="{E434E1DE-D903-4999-B425-00667EFC2FFD}" dt="2019-09-12T19:17:36.587" v="53" actId="27636"/>
        <pc:sldMkLst>
          <pc:docMk/>
          <pc:sldMk cId="0" sldId="277"/>
        </pc:sldMkLst>
        <pc:spChg chg="mod">
          <ac:chgData name="Oswaldo Navarrete Carreño" userId="8d15c00e44df823f" providerId="LiveId" clId="{E434E1DE-D903-4999-B425-00667EFC2FFD}" dt="2019-09-12T19:17:36.587" v="53" actId="27636"/>
          <ac:spMkLst>
            <pc:docMk/>
            <pc:sldMk cId="0" sldId="277"/>
            <ac:spMk id="2" creationId="{00000000-0000-0000-0000-000000000000}"/>
          </ac:spMkLst>
        </pc:spChg>
      </pc:sldChg>
      <pc:sldChg chg="modSp">
        <pc:chgData name="Oswaldo Navarrete Carreño" userId="8d15c00e44df823f" providerId="LiveId" clId="{E434E1DE-D903-4999-B425-00667EFC2FFD}" dt="2019-09-12T19:17:36.892" v="55" actId="27636"/>
        <pc:sldMkLst>
          <pc:docMk/>
          <pc:sldMk cId="0" sldId="278"/>
        </pc:sldMkLst>
        <pc:spChg chg="mod">
          <ac:chgData name="Oswaldo Navarrete Carreño" userId="8d15c00e44df823f" providerId="LiveId" clId="{E434E1DE-D903-4999-B425-00667EFC2FFD}" dt="2019-09-12T19:17:36.892" v="55" actId="27636"/>
          <ac:spMkLst>
            <pc:docMk/>
            <pc:sldMk cId="0" sldId="278"/>
            <ac:spMk id="2" creationId="{00000000-0000-0000-0000-000000000000}"/>
          </ac:spMkLst>
        </pc:spChg>
        <pc:spChg chg="mod">
          <ac:chgData name="Oswaldo Navarrete Carreño" userId="8d15c00e44df823f" providerId="LiveId" clId="{E434E1DE-D903-4999-B425-00667EFC2FFD}" dt="2019-09-12T19:17:36.892" v="54" actId="27636"/>
          <ac:spMkLst>
            <pc:docMk/>
            <pc:sldMk cId="0" sldId="278"/>
            <ac:spMk id="3" creationId="{00000000-0000-0000-0000-000000000000}"/>
          </ac:spMkLst>
        </pc:spChg>
      </pc:sldChg>
      <pc:sldChg chg="modSp">
        <pc:chgData name="Oswaldo Navarrete Carreño" userId="8d15c00e44df823f" providerId="LiveId" clId="{E434E1DE-D903-4999-B425-00667EFC2FFD}" dt="2019-09-12T19:17:36.994" v="57" actId="27636"/>
        <pc:sldMkLst>
          <pc:docMk/>
          <pc:sldMk cId="0" sldId="279"/>
        </pc:sldMkLst>
        <pc:spChg chg="mod">
          <ac:chgData name="Oswaldo Navarrete Carreño" userId="8d15c00e44df823f" providerId="LiveId" clId="{E434E1DE-D903-4999-B425-00667EFC2FFD}" dt="2019-09-12T19:17:36.908" v="56" actId="27636"/>
          <ac:spMkLst>
            <pc:docMk/>
            <pc:sldMk cId="0" sldId="279"/>
            <ac:spMk id="2" creationId="{00000000-0000-0000-0000-000000000000}"/>
          </ac:spMkLst>
        </pc:spChg>
        <pc:spChg chg="mod">
          <ac:chgData name="Oswaldo Navarrete Carreño" userId="8d15c00e44df823f" providerId="LiveId" clId="{E434E1DE-D903-4999-B425-00667EFC2FFD}" dt="2019-09-12T19:17:36.994" v="57" actId="27636"/>
          <ac:spMkLst>
            <pc:docMk/>
            <pc:sldMk cId="0" sldId="279"/>
            <ac:spMk id="3" creationId="{00000000-0000-0000-0000-000000000000}"/>
          </ac:spMkLst>
        </pc:spChg>
      </pc:sldChg>
      <pc:sldChg chg="modSp">
        <pc:chgData name="Oswaldo Navarrete Carreño" userId="8d15c00e44df823f" providerId="LiveId" clId="{E434E1DE-D903-4999-B425-00667EFC2FFD}" dt="2019-09-12T19:17:37.379" v="58" actId="27636"/>
        <pc:sldMkLst>
          <pc:docMk/>
          <pc:sldMk cId="0" sldId="280"/>
        </pc:sldMkLst>
        <pc:spChg chg="mod">
          <ac:chgData name="Oswaldo Navarrete Carreño" userId="8d15c00e44df823f" providerId="LiveId" clId="{E434E1DE-D903-4999-B425-00667EFC2FFD}" dt="2019-09-12T19:16:04.104" v="30" actId="27636"/>
          <ac:spMkLst>
            <pc:docMk/>
            <pc:sldMk cId="0" sldId="280"/>
            <ac:spMk id="2" creationId="{00000000-0000-0000-0000-000000000000}"/>
          </ac:spMkLst>
        </pc:spChg>
        <pc:spChg chg="mod">
          <ac:chgData name="Oswaldo Navarrete Carreño" userId="8d15c00e44df823f" providerId="LiveId" clId="{E434E1DE-D903-4999-B425-00667EFC2FFD}" dt="2019-09-12T19:17:37.379" v="58" actId="27636"/>
          <ac:spMkLst>
            <pc:docMk/>
            <pc:sldMk cId="0" sldId="280"/>
            <ac:spMk id="3" creationId="{00000000-0000-0000-0000-000000000000}"/>
          </ac:spMkLst>
        </pc:spChg>
      </pc:sldChg>
      <pc:sldChg chg="modSp">
        <pc:chgData name="Oswaldo Navarrete Carreño" userId="8d15c00e44df823f" providerId="LiveId" clId="{E434E1DE-D903-4999-B425-00667EFC2FFD}" dt="2019-09-12T19:17:37.411" v="59" actId="27636"/>
        <pc:sldMkLst>
          <pc:docMk/>
          <pc:sldMk cId="0" sldId="281"/>
        </pc:sldMkLst>
        <pc:spChg chg="mod">
          <ac:chgData name="Oswaldo Navarrete Carreño" userId="8d15c00e44df823f" providerId="LiveId" clId="{E434E1DE-D903-4999-B425-00667EFC2FFD}" dt="2019-09-12T19:17:37.411" v="59" actId="27636"/>
          <ac:spMkLst>
            <pc:docMk/>
            <pc:sldMk cId="0" sldId="281"/>
            <ac:spMk id="3" creationId="{00000000-0000-0000-0000-000000000000}"/>
          </ac:spMkLst>
        </pc:spChg>
      </pc:sldChg>
      <pc:sldChg chg="addSp modSp">
        <pc:chgData name="Oswaldo Navarrete Carreño" userId="8d15c00e44df823f" providerId="LiveId" clId="{E434E1DE-D903-4999-B425-00667EFC2FFD}" dt="2019-09-12T19:17:35.453" v="41"/>
        <pc:sldMkLst>
          <pc:docMk/>
          <pc:sldMk cId="0" sldId="282"/>
        </pc:sldMkLst>
        <pc:spChg chg="mod">
          <ac:chgData name="Oswaldo Navarrete Carreño" userId="8d15c00e44df823f" providerId="LiveId" clId="{E434E1DE-D903-4999-B425-00667EFC2FFD}" dt="2019-09-12T19:16:10.940" v="36" actId="20577"/>
          <ac:spMkLst>
            <pc:docMk/>
            <pc:sldMk cId="0" sldId="282"/>
            <ac:spMk id="3" creationId="{00000000-0000-0000-0000-000000000000}"/>
          </ac:spMkLst>
        </pc:spChg>
        <pc:picChg chg="add mod">
          <ac:chgData name="Oswaldo Navarrete Carreño" userId="8d15c00e44df823f" providerId="LiveId" clId="{E434E1DE-D903-4999-B425-00667EFC2FFD}" dt="2019-09-12T19:17:35.453" v="41"/>
          <ac:picMkLst>
            <pc:docMk/>
            <pc:sldMk cId="0" sldId="282"/>
            <ac:picMk id="4" creationId="{4A85B9A3-C701-4A93-B081-A46C9BF697AC}"/>
          </ac:picMkLst>
        </pc:picChg>
      </pc:sldChg>
      <pc:sldChg chg="modSp">
        <pc:chgData name="Oswaldo Navarrete Carreño" userId="8d15c00e44df823f" providerId="LiveId" clId="{E434E1DE-D903-4999-B425-00667EFC2FFD}" dt="2019-09-12T19:17:37.437" v="60" actId="27636"/>
        <pc:sldMkLst>
          <pc:docMk/>
          <pc:sldMk cId="0" sldId="284"/>
        </pc:sldMkLst>
        <pc:spChg chg="mod">
          <ac:chgData name="Oswaldo Navarrete Carreño" userId="8d15c00e44df823f" providerId="LiveId" clId="{E434E1DE-D903-4999-B425-00667EFC2FFD}" dt="2019-09-12T19:17:37.437" v="60" actId="27636"/>
          <ac:spMkLst>
            <pc:docMk/>
            <pc:sldMk cId="0" sldId="284"/>
            <ac:spMk id="3" creationId="{00000000-0000-0000-0000-000000000000}"/>
          </ac:spMkLst>
        </pc:spChg>
      </pc:sldChg>
      <pc:sldChg chg="modSp">
        <pc:chgData name="Oswaldo Navarrete Carreño" userId="8d15c00e44df823f" providerId="LiveId" clId="{E434E1DE-D903-4999-B425-00667EFC2FFD}" dt="2019-09-12T19:17:35.453" v="41"/>
        <pc:sldMkLst>
          <pc:docMk/>
          <pc:sldMk cId="0" sldId="286"/>
        </pc:sldMkLst>
        <pc:spChg chg="mod">
          <ac:chgData name="Oswaldo Navarrete Carreño" userId="8d15c00e44df823f" providerId="LiveId" clId="{E434E1DE-D903-4999-B425-00667EFC2FFD}" dt="2019-09-12T19:17:35.453" v="41"/>
          <ac:spMkLst>
            <pc:docMk/>
            <pc:sldMk cId="0" sldId="286"/>
            <ac:spMk id="3" creationId="{00000000-0000-0000-0000-000000000000}"/>
          </ac:spMkLst>
        </pc:spChg>
        <pc:picChg chg="mod">
          <ac:chgData name="Oswaldo Navarrete Carreño" userId="8d15c00e44df823f" providerId="LiveId" clId="{E434E1DE-D903-4999-B425-00667EFC2FFD}" dt="2019-09-12T19:17:35.453" v="41"/>
          <ac:picMkLst>
            <pc:docMk/>
            <pc:sldMk cId="0" sldId="286"/>
            <ac:picMk id="2" creationId="{00000000-0000-0000-0000-000000000000}"/>
          </ac:picMkLst>
        </pc:picChg>
      </pc:sldChg>
      <pc:sldChg chg="modSp">
        <pc:chgData name="Oswaldo Navarrete Carreño" userId="8d15c00e44df823f" providerId="LiveId" clId="{E434E1DE-D903-4999-B425-00667EFC2FFD}" dt="2019-09-12T19:17:37.460" v="61" actId="27636"/>
        <pc:sldMkLst>
          <pc:docMk/>
          <pc:sldMk cId="0" sldId="287"/>
        </pc:sldMkLst>
        <pc:spChg chg="mod">
          <ac:chgData name="Oswaldo Navarrete Carreño" userId="8d15c00e44df823f" providerId="LiveId" clId="{E434E1DE-D903-4999-B425-00667EFC2FFD}" dt="2019-09-12T19:17:37.460" v="61" actId="27636"/>
          <ac:spMkLst>
            <pc:docMk/>
            <pc:sldMk cId="0" sldId="287"/>
            <ac:spMk id="3" creationId="{00000000-0000-0000-0000-000000000000}"/>
          </ac:spMkLst>
        </pc:spChg>
      </pc:sldChg>
      <pc:sldChg chg="modSp">
        <pc:chgData name="Oswaldo Navarrete Carreño" userId="8d15c00e44df823f" providerId="LiveId" clId="{E434E1DE-D903-4999-B425-00667EFC2FFD}" dt="2019-09-12T19:17:37.463" v="62" actId="27636"/>
        <pc:sldMkLst>
          <pc:docMk/>
          <pc:sldMk cId="0" sldId="288"/>
        </pc:sldMkLst>
        <pc:spChg chg="mod">
          <ac:chgData name="Oswaldo Navarrete Carreño" userId="8d15c00e44df823f" providerId="LiveId" clId="{E434E1DE-D903-4999-B425-00667EFC2FFD}" dt="2019-09-12T19:17:37.463" v="62" actId="27636"/>
          <ac:spMkLst>
            <pc:docMk/>
            <pc:sldMk cId="0" sldId="288"/>
            <ac:spMk id="2" creationId="{00000000-0000-0000-0000-000000000000}"/>
          </ac:spMkLst>
        </pc:spChg>
      </pc:sldChg>
      <pc:sldChg chg="modSp">
        <pc:chgData name="Oswaldo Navarrete Carreño" userId="8d15c00e44df823f" providerId="LiveId" clId="{E434E1DE-D903-4999-B425-00667EFC2FFD}" dt="2019-09-12T19:17:35.453" v="41"/>
        <pc:sldMkLst>
          <pc:docMk/>
          <pc:sldMk cId="0" sldId="290"/>
        </pc:sldMkLst>
        <pc:spChg chg="mod">
          <ac:chgData name="Oswaldo Navarrete Carreño" userId="8d15c00e44df823f" providerId="LiveId" clId="{E434E1DE-D903-4999-B425-00667EFC2FFD}" dt="2019-09-12T19:17:35.453" v="41"/>
          <ac:spMkLst>
            <pc:docMk/>
            <pc:sldMk cId="0" sldId="290"/>
            <ac:spMk id="4" creationId="{00000000-0000-0000-0000-000000000000}"/>
          </ac:spMkLst>
        </pc:spChg>
        <pc:picChg chg="mod">
          <ac:chgData name="Oswaldo Navarrete Carreño" userId="8d15c00e44df823f" providerId="LiveId" clId="{E434E1DE-D903-4999-B425-00667EFC2FFD}" dt="2019-09-12T19:17:35.453" v="41"/>
          <ac:picMkLst>
            <pc:docMk/>
            <pc:sldMk cId="0" sldId="290"/>
            <ac:picMk id="3" creationId="{00000000-0000-0000-0000-000000000000}"/>
          </ac:picMkLst>
        </pc:picChg>
      </pc:sldChg>
      <pc:sldChg chg="modSp">
        <pc:chgData name="Oswaldo Navarrete Carreño" userId="8d15c00e44df823f" providerId="LiveId" clId="{E434E1DE-D903-4999-B425-00667EFC2FFD}" dt="2019-09-12T19:17:35.453" v="41"/>
        <pc:sldMkLst>
          <pc:docMk/>
          <pc:sldMk cId="0" sldId="291"/>
        </pc:sldMkLst>
        <pc:spChg chg="mod">
          <ac:chgData name="Oswaldo Navarrete Carreño" userId="8d15c00e44df823f" providerId="LiveId" clId="{E434E1DE-D903-4999-B425-00667EFC2FFD}" dt="2019-09-12T19:17:35.453" v="41"/>
          <ac:spMkLst>
            <pc:docMk/>
            <pc:sldMk cId="0" sldId="291"/>
            <ac:spMk id="4" creationId="{00000000-0000-0000-0000-000000000000}"/>
          </ac:spMkLst>
        </pc:spChg>
        <pc:picChg chg="mod">
          <ac:chgData name="Oswaldo Navarrete Carreño" userId="8d15c00e44df823f" providerId="LiveId" clId="{E434E1DE-D903-4999-B425-00667EFC2FFD}" dt="2019-09-12T19:17:35.453" v="41"/>
          <ac:picMkLst>
            <pc:docMk/>
            <pc:sldMk cId="0" sldId="291"/>
            <ac:picMk id="3" creationId="{00000000-0000-0000-0000-000000000000}"/>
          </ac:picMkLst>
        </pc:picChg>
      </pc:sldChg>
      <pc:sldChg chg="modSp">
        <pc:chgData name="Oswaldo Navarrete Carreño" userId="8d15c00e44df823f" providerId="LiveId" clId="{E434E1DE-D903-4999-B425-00667EFC2FFD}" dt="2019-09-12T19:17:35.453" v="41"/>
        <pc:sldMkLst>
          <pc:docMk/>
          <pc:sldMk cId="0" sldId="292"/>
        </pc:sldMkLst>
        <pc:picChg chg="mod">
          <ac:chgData name="Oswaldo Navarrete Carreño" userId="8d15c00e44df823f" providerId="LiveId" clId="{E434E1DE-D903-4999-B425-00667EFC2FFD}" dt="2019-09-12T19:17:35.453" v="41"/>
          <ac:picMkLst>
            <pc:docMk/>
            <pc:sldMk cId="0" sldId="292"/>
            <ac:picMk id="3" creationId="{00000000-0000-0000-0000-000000000000}"/>
          </ac:picMkLst>
        </pc:picChg>
      </pc:sldChg>
      <pc:sldChg chg="addSp modSp">
        <pc:chgData name="Oswaldo Navarrete Carreño" userId="8d15c00e44df823f" providerId="LiveId" clId="{E434E1DE-D903-4999-B425-00667EFC2FFD}" dt="2019-09-12T19:17:35.453" v="41"/>
        <pc:sldMkLst>
          <pc:docMk/>
          <pc:sldMk cId="0" sldId="296"/>
        </pc:sldMkLst>
        <pc:picChg chg="add mod">
          <ac:chgData name="Oswaldo Navarrete Carreño" userId="8d15c00e44df823f" providerId="LiveId" clId="{E434E1DE-D903-4999-B425-00667EFC2FFD}" dt="2019-09-12T19:17:35.453" v="41"/>
          <ac:picMkLst>
            <pc:docMk/>
            <pc:sldMk cId="0" sldId="296"/>
            <ac:picMk id="3" creationId="{C6569664-1D8D-4961-8F4B-790DC120316F}"/>
          </ac:picMkLst>
        </pc:picChg>
      </pc:sldChg>
      <pc:sldChg chg="modSp">
        <pc:chgData name="Oswaldo Navarrete Carreño" userId="8d15c00e44df823f" providerId="LiveId" clId="{E434E1DE-D903-4999-B425-00667EFC2FFD}" dt="2019-09-12T19:16:01.375" v="4" actId="27636"/>
        <pc:sldMkLst>
          <pc:docMk/>
          <pc:sldMk cId="0" sldId="297"/>
        </pc:sldMkLst>
        <pc:spChg chg="mod">
          <ac:chgData name="Oswaldo Navarrete Carreño" userId="8d15c00e44df823f" providerId="LiveId" clId="{E434E1DE-D903-4999-B425-00667EFC2FFD}" dt="2019-09-12T19:16:01.375" v="4" actId="27636"/>
          <ac:spMkLst>
            <pc:docMk/>
            <pc:sldMk cId="0" sldId="297"/>
            <ac:spMk id="2" creationId="{00000000-0000-0000-0000-000000000000}"/>
          </ac:spMkLst>
        </pc:spChg>
      </pc:sldChg>
      <pc:sldChg chg="modSp">
        <pc:chgData name="Oswaldo Navarrete Carreño" userId="8d15c00e44df823f" providerId="LiveId" clId="{E434E1DE-D903-4999-B425-00667EFC2FFD}" dt="2019-09-12T19:17:37.525" v="63" actId="27636"/>
        <pc:sldMkLst>
          <pc:docMk/>
          <pc:sldMk cId="0" sldId="308"/>
        </pc:sldMkLst>
        <pc:spChg chg="mod">
          <ac:chgData name="Oswaldo Navarrete Carreño" userId="8d15c00e44df823f" providerId="LiveId" clId="{E434E1DE-D903-4999-B425-00667EFC2FFD}" dt="2019-09-12T19:17:37.525" v="63" actId="27636"/>
          <ac:spMkLst>
            <pc:docMk/>
            <pc:sldMk cId="0" sldId="308"/>
            <ac:spMk id="2" creationId="{00000000-0000-0000-0000-000000000000}"/>
          </ac:spMkLst>
        </pc:spChg>
      </pc:sldChg>
      <pc:sldChg chg="modSp">
        <pc:chgData name="Oswaldo Navarrete Carreño" userId="8d15c00e44df823f" providerId="LiveId" clId="{E434E1DE-D903-4999-B425-00667EFC2FFD}" dt="2019-09-12T19:17:37.525" v="64" actId="27636"/>
        <pc:sldMkLst>
          <pc:docMk/>
          <pc:sldMk cId="0" sldId="309"/>
        </pc:sldMkLst>
        <pc:spChg chg="mod">
          <ac:chgData name="Oswaldo Navarrete Carreño" userId="8d15c00e44df823f" providerId="LiveId" clId="{E434E1DE-D903-4999-B425-00667EFC2FFD}" dt="2019-09-12T19:17:37.525" v="64" actId="27636"/>
          <ac:spMkLst>
            <pc:docMk/>
            <pc:sldMk cId="0" sldId="309"/>
            <ac:spMk id="2" creationId="{00000000-0000-0000-0000-000000000000}"/>
          </ac:spMkLst>
        </pc:spChg>
      </pc:sldChg>
      <pc:sldChg chg="modSp">
        <pc:chgData name="Oswaldo Navarrete Carreño" userId="8d15c00e44df823f" providerId="LiveId" clId="{E434E1DE-D903-4999-B425-00667EFC2FFD}" dt="2019-09-12T19:17:37.541" v="65" actId="27636"/>
        <pc:sldMkLst>
          <pc:docMk/>
          <pc:sldMk cId="0" sldId="312"/>
        </pc:sldMkLst>
        <pc:spChg chg="mod">
          <ac:chgData name="Oswaldo Navarrete Carreño" userId="8d15c00e44df823f" providerId="LiveId" clId="{E434E1DE-D903-4999-B425-00667EFC2FFD}" dt="2019-09-12T19:17:37.541" v="65" actId="27636"/>
          <ac:spMkLst>
            <pc:docMk/>
            <pc:sldMk cId="0" sldId="312"/>
            <ac:spMk id="2" creationId="{00000000-0000-0000-0000-000000000000}"/>
          </ac:spMkLst>
        </pc:spChg>
      </pc:sldChg>
      <pc:sldChg chg="modSp">
        <pc:chgData name="Oswaldo Navarrete Carreño" userId="8d15c00e44df823f" providerId="LiveId" clId="{E434E1DE-D903-4999-B425-00667EFC2FFD}" dt="2019-09-12T19:17:37.557" v="66" actId="27636"/>
        <pc:sldMkLst>
          <pc:docMk/>
          <pc:sldMk cId="0" sldId="313"/>
        </pc:sldMkLst>
        <pc:spChg chg="mod">
          <ac:chgData name="Oswaldo Navarrete Carreño" userId="8d15c00e44df823f" providerId="LiveId" clId="{E434E1DE-D903-4999-B425-00667EFC2FFD}" dt="2019-09-12T19:17:37.557" v="66" actId="27636"/>
          <ac:spMkLst>
            <pc:docMk/>
            <pc:sldMk cId="0" sldId="313"/>
            <ac:spMk id="2" creationId="{00000000-0000-0000-0000-000000000000}"/>
          </ac:spMkLst>
        </pc:spChg>
      </pc:sldChg>
      <pc:sldChg chg="setBg">
        <pc:chgData name="Oswaldo Navarrete Carreño" userId="8d15c00e44df823f" providerId="LiveId" clId="{E434E1DE-D903-4999-B425-00667EFC2FFD}" dt="2019-09-12T19:30:18.906" v="70"/>
        <pc:sldMkLst>
          <pc:docMk/>
          <pc:sldMk cId="0" sldId="316"/>
        </pc:sldMkLst>
      </pc:sldChg>
      <pc:sldMasterChg chg="modSp setBg modSldLayout">
        <pc:chgData name="Oswaldo Navarrete Carreño" userId="8d15c00e44df823f" providerId="LiveId" clId="{E434E1DE-D903-4999-B425-00667EFC2FFD}" dt="2019-09-12T19:30:18.906" v="70"/>
        <pc:sldMasterMkLst>
          <pc:docMk/>
          <pc:sldMasterMk cId="3676200875" sldId="2147483648"/>
        </pc:sldMasterMkLst>
        <pc:spChg chg="mod">
          <ac:chgData name="Oswaldo Navarrete Carreño" userId="8d15c00e44df823f" providerId="LiveId" clId="{E434E1DE-D903-4999-B425-00667EFC2FFD}" dt="2019-09-12T19:17:35.453" v="41"/>
          <ac:spMkLst>
            <pc:docMk/>
            <pc:sldMasterMk cId="3676200875" sldId="2147483648"/>
            <ac:spMk id="2" creationId="{00000000-0000-0000-0000-000000000000}"/>
          </ac:spMkLst>
        </pc:spChg>
        <pc:spChg chg="mod">
          <ac:chgData name="Oswaldo Navarrete Carreño" userId="8d15c00e44df823f" providerId="LiveId" clId="{E434E1DE-D903-4999-B425-00667EFC2FFD}" dt="2019-09-12T19:17:35.453" v="41"/>
          <ac:spMkLst>
            <pc:docMk/>
            <pc:sldMasterMk cId="3676200875" sldId="2147483648"/>
            <ac:spMk id="3" creationId="{00000000-0000-0000-0000-000000000000}"/>
          </ac:spMkLst>
        </pc:spChg>
        <pc:spChg chg="mod">
          <ac:chgData name="Oswaldo Navarrete Carreño" userId="8d15c00e44df823f" providerId="LiveId" clId="{E434E1DE-D903-4999-B425-00667EFC2FFD}" dt="2019-09-12T19:17:35.453" v="41"/>
          <ac:spMkLst>
            <pc:docMk/>
            <pc:sldMasterMk cId="3676200875" sldId="2147483648"/>
            <ac:spMk id="4" creationId="{00000000-0000-0000-0000-000000000000}"/>
          </ac:spMkLst>
        </pc:spChg>
        <pc:spChg chg="mod">
          <ac:chgData name="Oswaldo Navarrete Carreño" userId="8d15c00e44df823f" providerId="LiveId" clId="{E434E1DE-D903-4999-B425-00667EFC2FFD}" dt="2019-09-12T19:17:35.453" v="41"/>
          <ac:spMkLst>
            <pc:docMk/>
            <pc:sldMasterMk cId="3676200875" sldId="2147483648"/>
            <ac:spMk id="5" creationId="{00000000-0000-0000-0000-000000000000}"/>
          </ac:spMkLst>
        </pc:spChg>
        <pc:spChg chg="mod">
          <ac:chgData name="Oswaldo Navarrete Carreño" userId="8d15c00e44df823f" providerId="LiveId" clId="{E434E1DE-D903-4999-B425-00667EFC2FFD}" dt="2019-09-12T19:17:35.453" v="41"/>
          <ac:spMkLst>
            <pc:docMk/>
            <pc:sldMasterMk cId="3676200875" sldId="2147483648"/>
            <ac:spMk id="6" creationId="{00000000-0000-0000-0000-000000000000}"/>
          </ac:spMkLst>
        </pc:spChg>
        <pc:sldLayoutChg chg="modSp setBg">
          <pc:chgData name="Oswaldo Navarrete Carreño" userId="8d15c00e44df823f" providerId="LiveId" clId="{E434E1DE-D903-4999-B425-00667EFC2FFD}" dt="2019-09-12T19:30:18.906" v="70"/>
          <pc:sldLayoutMkLst>
            <pc:docMk/>
            <pc:sldMasterMk cId="3676200875" sldId="2147483648"/>
            <pc:sldLayoutMk cId="1444357513" sldId="2147483649"/>
          </pc:sldLayoutMkLst>
          <pc:spChg chg="mod">
            <ac:chgData name="Oswaldo Navarrete Carreño" userId="8d15c00e44df823f" providerId="LiveId" clId="{E434E1DE-D903-4999-B425-00667EFC2FFD}" dt="2019-09-12T19:17:35.453" v="41"/>
            <ac:spMkLst>
              <pc:docMk/>
              <pc:sldMasterMk cId="3676200875" sldId="2147483648"/>
              <pc:sldLayoutMk cId="1444357513" sldId="2147483649"/>
              <ac:spMk id="2" creationId="{00000000-0000-0000-0000-000000000000}"/>
            </ac:spMkLst>
          </pc:spChg>
          <pc:spChg chg="mod">
            <ac:chgData name="Oswaldo Navarrete Carreño" userId="8d15c00e44df823f" providerId="LiveId" clId="{E434E1DE-D903-4999-B425-00667EFC2FFD}" dt="2019-09-12T19:17:35.453" v="41"/>
            <ac:spMkLst>
              <pc:docMk/>
              <pc:sldMasterMk cId="3676200875" sldId="2147483648"/>
              <pc:sldLayoutMk cId="1444357513" sldId="2147483649"/>
              <ac:spMk id="3" creationId="{00000000-0000-0000-0000-000000000000}"/>
            </ac:spMkLst>
          </pc:spChg>
        </pc:sldLayoutChg>
        <pc:sldLayoutChg chg="setBg">
          <pc:chgData name="Oswaldo Navarrete Carreño" userId="8d15c00e44df823f" providerId="LiveId" clId="{E434E1DE-D903-4999-B425-00667EFC2FFD}" dt="2019-09-12T19:30:18.906" v="70"/>
          <pc:sldLayoutMkLst>
            <pc:docMk/>
            <pc:sldMasterMk cId="3676200875" sldId="2147483648"/>
            <pc:sldLayoutMk cId="338346009" sldId="2147483650"/>
          </pc:sldLayoutMkLst>
        </pc:sldLayoutChg>
        <pc:sldLayoutChg chg="modSp setBg">
          <pc:chgData name="Oswaldo Navarrete Carreño" userId="8d15c00e44df823f" providerId="LiveId" clId="{E434E1DE-D903-4999-B425-00667EFC2FFD}" dt="2019-09-12T19:30:18.906" v="70"/>
          <pc:sldLayoutMkLst>
            <pc:docMk/>
            <pc:sldMasterMk cId="3676200875" sldId="2147483648"/>
            <pc:sldLayoutMk cId="1073069076" sldId="2147483651"/>
          </pc:sldLayoutMkLst>
          <pc:spChg chg="mod">
            <ac:chgData name="Oswaldo Navarrete Carreño" userId="8d15c00e44df823f" providerId="LiveId" clId="{E434E1DE-D903-4999-B425-00667EFC2FFD}" dt="2019-09-12T19:17:35.453" v="41"/>
            <ac:spMkLst>
              <pc:docMk/>
              <pc:sldMasterMk cId="3676200875" sldId="2147483648"/>
              <pc:sldLayoutMk cId="1073069076" sldId="2147483651"/>
              <ac:spMk id="2" creationId="{00000000-0000-0000-0000-000000000000}"/>
            </ac:spMkLst>
          </pc:spChg>
          <pc:spChg chg="mod">
            <ac:chgData name="Oswaldo Navarrete Carreño" userId="8d15c00e44df823f" providerId="LiveId" clId="{E434E1DE-D903-4999-B425-00667EFC2FFD}" dt="2019-09-12T19:17:35.453" v="41"/>
            <ac:spMkLst>
              <pc:docMk/>
              <pc:sldMasterMk cId="3676200875" sldId="2147483648"/>
              <pc:sldLayoutMk cId="1073069076" sldId="2147483651"/>
              <ac:spMk id="3" creationId="{00000000-0000-0000-0000-000000000000}"/>
            </ac:spMkLst>
          </pc:spChg>
        </pc:sldLayoutChg>
        <pc:sldLayoutChg chg="modSp setBg">
          <pc:chgData name="Oswaldo Navarrete Carreño" userId="8d15c00e44df823f" providerId="LiveId" clId="{E434E1DE-D903-4999-B425-00667EFC2FFD}" dt="2019-09-12T19:30:18.906" v="70"/>
          <pc:sldLayoutMkLst>
            <pc:docMk/>
            <pc:sldMasterMk cId="3676200875" sldId="2147483648"/>
            <pc:sldLayoutMk cId="2619886245" sldId="2147483652"/>
          </pc:sldLayoutMkLst>
          <pc:spChg chg="mod">
            <ac:chgData name="Oswaldo Navarrete Carreño" userId="8d15c00e44df823f" providerId="LiveId" clId="{E434E1DE-D903-4999-B425-00667EFC2FFD}" dt="2019-09-12T19:17:35.453" v="41"/>
            <ac:spMkLst>
              <pc:docMk/>
              <pc:sldMasterMk cId="3676200875" sldId="2147483648"/>
              <pc:sldLayoutMk cId="2619886245" sldId="2147483652"/>
              <ac:spMk id="3" creationId="{00000000-0000-0000-0000-000000000000}"/>
            </ac:spMkLst>
          </pc:spChg>
          <pc:spChg chg="mod">
            <ac:chgData name="Oswaldo Navarrete Carreño" userId="8d15c00e44df823f" providerId="LiveId" clId="{E434E1DE-D903-4999-B425-00667EFC2FFD}" dt="2019-09-12T19:17:35.453" v="41"/>
            <ac:spMkLst>
              <pc:docMk/>
              <pc:sldMasterMk cId="3676200875" sldId="2147483648"/>
              <pc:sldLayoutMk cId="2619886245" sldId="2147483652"/>
              <ac:spMk id="4" creationId="{00000000-0000-0000-0000-000000000000}"/>
            </ac:spMkLst>
          </pc:spChg>
        </pc:sldLayoutChg>
        <pc:sldLayoutChg chg="modSp setBg">
          <pc:chgData name="Oswaldo Navarrete Carreño" userId="8d15c00e44df823f" providerId="LiveId" clId="{E434E1DE-D903-4999-B425-00667EFC2FFD}" dt="2019-09-12T19:30:18.906" v="70"/>
          <pc:sldLayoutMkLst>
            <pc:docMk/>
            <pc:sldMasterMk cId="3676200875" sldId="2147483648"/>
            <pc:sldLayoutMk cId="2535793967" sldId="2147483653"/>
          </pc:sldLayoutMkLst>
          <pc:spChg chg="mod">
            <ac:chgData name="Oswaldo Navarrete Carreño" userId="8d15c00e44df823f" providerId="LiveId" clId="{E434E1DE-D903-4999-B425-00667EFC2FFD}" dt="2019-09-12T19:17:35.453" v="41"/>
            <ac:spMkLst>
              <pc:docMk/>
              <pc:sldMasterMk cId="3676200875" sldId="2147483648"/>
              <pc:sldLayoutMk cId="2535793967" sldId="2147483653"/>
              <ac:spMk id="3" creationId="{00000000-0000-0000-0000-000000000000}"/>
            </ac:spMkLst>
          </pc:spChg>
          <pc:spChg chg="mod">
            <ac:chgData name="Oswaldo Navarrete Carreño" userId="8d15c00e44df823f" providerId="LiveId" clId="{E434E1DE-D903-4999-B425-00667EFC2FFD}" dt="2019-09-12T19:17:35.453" v="41"/>
            <ac:spMkLst>
              <pc:docMk/>
              <pc:sldMasterMk cId="3676200875" sldId="2147483648"/>
              <pc:sldLayoutMk cId="2535793967" sldId="2147483653"/>
              <ac:spMk id="4" creationId="{00000000-0000-0000-0000-000000000000}"/>
            </ac:spMkLst>
          </pc:spChg>
          <pc:spChg chg="mod">
            <ac:chgData name="Oswaldo Navarrete Carreño" userId="8d15c00e44df823f" providerId="LiveId" clId="{E434E1DE-D903-4999-B425-00667EFC2FFD}" dt="2019-09-12T19:17:35.453" v="41"/>
            <ac:spMkLst>
              <pc:docMk/>
              <pc:sldMasterMk cId="3676200875" sldId="2147483648"/>
              <pc:sldLayoutMk cId="2535793967" sldId="2147483653"/>
              <ac:spMk id="5" creationId="{00000000-0000-0000-0000-000000000000}"/>
            </ac:spMkLst>
          </pc:spChg>
          <pc:spChg chg="mod">
            <ac:chgData name="Oswaldo Navarrete Carreño" userId="8d15c00e44df823f" providerId="LiveId" clId="{E434E1DE-D903-4999-B425-00667EFC2FFD}" dt="2019-09-12T19:17:35.453" v="41"/>
            <ac:spMkLst>
              <pc:docMk/>
              <pc:sldMasterMk cId="3676200875" sldId="2147483648"/>
              <pc:sldLayoutMk cId="2535793967" sldId="2147483653"/>
              <ac:spMk id="6" creationId="{00000000-0000-0000-0000-000000000000}"/>
            </ac:spMkLst>
          </pc:spChg>
        </pc:sldLayoutChg>
        <pc:sldLayoutChg chg="setBg">
          <pc:chgData name="Oswaldo Navarrete Carreño" userId="8d15c00e44df823f" providerId="LiveId" clId="{E434E1DE-D903-4999-B425-00667EFC2FFD}" dt="2019-09-12T19:30:18.906" v="70"/>
          <pc:sldLayoutMkLst>
            <pc:docMk/>
            <pc:sldMasterMk cId="3676200875" sldId="2147483648"/>
            <pc:sldLayoutMk cId="3472721253" sldId="2147483654"/>
          </pc:sldLayoutMkLst>
        </pc:sldLayoutChg>
        <pc:sldLayoutChg chg="setBg">
          <pc:chgData name="Oswaldo Navarrete Carreño" userId="8d15c00e44df823f" providerId="LiveId" clId="{E434E1DE-D903-4999-B425-00667EFC2FFD}" dt="2019-09-12T19:30:18.906" v="70"/>
          <pc:sldLayoutMkLst>
            <pc:docMk/>
            <pc:sldMasterMk cId="3676200875" sldId="2147483648"/>
            <pc:sldLayoutMk cId="2130901097" sldId="2147483655"/>
          </pc:sldLayoutMkLst>
        </pc:sldLayoutChg>
        <pc:sldLayoutChg chg="modSp setBg">
          <pc:chgData name="Oswaldo Navarrete Carreño" userId="8d15c00e44df823f" providerId="LiveId" clId="{E434E1DE-D903-4999-B425-00667EFC2FFD}" dt="2019-09-12T19:30:18.906" v="70"/>
          <pc:sldLayoutMkLst>
            <pc:docMk/>
            <pc:sldMasterMk cId="3676200875" sldId="2147483648"/>
            <pc:sldLayoutMk cId="3540895647" sldId="2147483656"/>
          </pc:sldLayoutMkLst>
          <pc:spChg chg="mod">
            <ac:chgData name="Oswaldo Navarrete Carreño" userId="8d15c00e44df823f" providerId="LiveId" clId="{E434E1DE-D903-4999-B425-00667EFC2FFD}" dt="2019-09-12T19:17:35.453" v="41"/>
            <ac:spMkLst>
              <pc:docMk/>
              <pc:sldMasterMk cId="3676200875" sldId="2147483648"/>
              <pc:sldLayoutMk cId="3540895647" sldId="2147483656"/>
              <ac:spMk id="2" creationId="{00000000-0000-0000-0000-000000000000}"/>
            </ac:spMkLst>
          </pc:spChg>
          <pc:spChg chg="mod">
            <ac:chgData name="Oswaldo Navarrete Carreño" userId="8d15c00e44df823f" providerId="LiveId" clId="{E434E1DE-D903-4999-B425-00667EFC2FFD}" dt="2019-09-12T19:17:35.453" v="41"/>
            <ac:spMkLst>
              <pc:docMk/>
              <pc:sldMasterMk cId="3676200875" sldId="2147483648"/>
              <pc:sldLayoutMk cId="3540895647" sldId="2147483656"/>
              <ac:spMk id="3" creationId="{00000000-0000-0000-0000-000000000000}"/>
            </ac:spMkLst>
          </pc:spChg>
          <pc:spChg chg="mod">
            <ac:chgData name="Oswaldo Navarrete Carreño" userId="8d15c00e44df823f" providerId="LiveId" clId="{E434E1DE-D903-4999-B425-00667EFC2FFD}" dt="2019-09-12T19:17:35.453" v="41"/>
            <ac:spMkLst>
              <pc:docMk/>
              <pc:sldMasterMk cId="3676200875" sldId="2147483648"/>
              <pc:sldLayoutMk cId="3540895647" sldId="2147483656"/>
              <ac:spMk id="4" creationId="{00000000-0000-0000-0000-000000000000}"/>
            </ac:spMkLst>
          </pc:spChg>
        </pc:sldLayoutChg>
        <pc:sldLayoutChg chg="modSp setBg">
          <pc:chgData name="Oswaldo Navarrete Carreño" userId="8d15c00e44df823f" providerId="LiveId" clId="{E434E1DE-D903-4999-B425-00667EFC2FFD}" dt="2019-09-12T19:30:18.906" v="70"/>
          <pc:sldLayoutMkLst>
            <pc:docMk/>
            <pc:sldMasterMk cId="3676200875" sldId="2147483648"/>
            <pc:sldLayoutMk cId="3566899855" sldId="2147483657"/>
          </pc:sldLayoutMkLst>
          <pc:spChg chg="mod">
            <ac:chgData name="Oswaldo Navarrete Carreño" userId="8d15c00e44df823f" providerId="LiveId" clId="{E434E1DE-D903-4999-B425-00667EFC2FFD}" dt="2019-09-12T19:17:35.453" v="41"/>
            <ac:spMkLst>
              <pc:docMk/>
              <pc:sldMasterMk cId="3676200875" sldId="2147483648"/>
              <pc:sldLayoutMk cId="3566899855" sldId="2147483657"/>
              <ac:spMk id="2" creationId="{00000000-0000-0000-0000-000000000000}"/>
            </ac:spMkLst>
          </pc:spChg>
          <pc:spChg chg="mod">
            <ac:chgData name="Oswaldo Navarrete Carreño" userId="8d15c00e44df823f" providerId="LiveId" clId="{E434E1DE-D903-4999-B425-00667EFC2FFD}" dt="2019-09-12T19:17:35.453" v="41"/>
            <ac:spMkLst>
              <pc:docMk/>
              <pc:sldMasterMk cId="3676200875" sldId="2147483648"/>
              <pc:sldLayoutMk cId="3566899855" sldId="2147483657"/>
              <ac:spMk id="3" creationId="{00000000-0000-0000-0000-000000000000}"/>
            </ac:spMkLst>
          </pc:spChg>
          <pc:spChg chg="mod">
            <ac:chgData name="Oswaldo Navarrete Carreño" userId="8d15c00e44df823f" providerId="LiveId" clId="{E434E1DE-D903-4999-B425-00667EFC2FFD}" dt="2019-09-12T19:17:35.453" v="41"/>
            <ac:spMkLst>
              <pc:docMk/>
              <pc:sldMasterMk cId="3676200875" sldId="2147483648"/>
              <pc:sldLayoutMk cId="3566899855" sldId="2147483657"/>
              <ac:spMk id="4" creationId="{00000000-0000-0000-0000-000000000000}"/>
            </ac:spMkLst>
          </pc:spChg>
        </pc:sldLayoutChg>
        <pc:sldLayoutChg chg="setBg">
          <pc:chgData name="Oswaldo Navarrete Carreño" userId="8d15c00e44df823f" providerId="LiveId" clId="{E434E1DE-D903-4999-B425-00667EFC2FFD}" dt="2019-09-12T19:30:18.906" v="70"/>
          <pc:sldLayoutMkLst>
            <pc:docMk/>
            <pc:sldMasterMk cId="3676200875" sldId="2147483648"/>
            <pc:sldLayoutMk cId="313914798" sldId="2147483658"/>
          </pc:sldLayoutMkLst>
        </pc:sldLayoutChg>
        <pc:sldLayoutChg chg="modSp setBg">
          <pc:chgData name="Oswaldo Navarrete Carreño" userId="8d15c00e44df823f" providerId="LiveId" clId="{E434E1DE-D903-4999-B425-00667EFC2FFD}" dt="2019-09-12T19:30:18.906" v="70"/>
          <pc:sldLayoutMkLst>
            <pc:docMk/>
            <pc:sldMasterMk cId="3676200875" sldId="2147483648"/>
            <pc:sldLayoutMk cId="2581529045" sldId="2147483659"/>
          </pc:sldLayoutMkLst>
          <pc:spChg chg="mod">
            <ac:chgData name="Oswaldo Navarrete Carreño" userId="8d15c00e44df823f" providerId="LiveId" clId="{E434E1DE-D903-4999-B425-00667EFC2FFD}" dt="2019-09-12T19:17:35.453" v="41"/>
            <ac:spMkLst>
              <pc:docMk/>
              <pc:sldMasterMk cId="3676200875" sldId="2147483648"/>
              <pc:sldLayoutMk cId="2581529045" sldId="2147483659"/>
              <ac:spMk id="2" creationId="{00000000-0000-0000-0000-000000000000}"/>
            </ac:spMkLst>
          </pc:spChg>
          <pc:spChg chg="mod">
            <ac:chgData name="Oswaldo Navarrete Carreño" userId="8d15c00e44df823f" providerId="LiveId" clId="{E434E1DE-D903-4999-B425-00667EFC2FFD}" dt="2019-09-12T19:17:35.453" v="41"/>
            <ac:spMkLst>
              <pc:docMk/>
              <pc:sldMasterMk cId="3676200875" sldId="2147483648"/>
              <pc:sldLayoutMk cId="2581529045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9E500-0142-4105-8581-B4BFDB8D3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896BB8-0A70-4FFC-AA63-9A291DCE6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24C84E-3E82-48A3-88F6-E79D1E14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71F125-7A46-4CC1-B1F8-2A2D96AB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58347A-EBA9-469D-A690-ED11FC64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3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963A6-C5DB-4B6C-8CA8-1AFD3763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303EAF-888A-4A4C-8AD9-FDD7DFDDE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2993AC-A428-4037-A962-90F03CD1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013644-D43D-4983-A4C4-68D1F183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45067D-9538-4050-9D85-6B80E3B3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6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150847-FA4F-4955-90CD-ECA76E553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6611B0-8E98-45BA-B942-9A9689C14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F77ACC-E90E-4BA1-AF8D-A29087CF4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12BC00-20DE-49F7-AC01-E0B63C39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A902F2-CBBE-4D98-83ED-34F915E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895F6-C0AD-417D-9501-C22CDC56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5CEFBF-BB13-407A-AF6E-619DD77A6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C404F6-2228-4912-A808-91B4D01C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12CABA-280D-49F2-84B5-B94F809F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1349D6-7C60-45E7-90B2-A066C144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0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E4945-3365-4606-A687-A8F4049B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5EC772-EB50-42FC-801D-C88CE6546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DD37D2-FC7A-492D-8272-1122BF35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C2209F-973B-4571-881E-EEF1B0F75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0E5971-C6CC-46F4-BC25-A870B8F2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1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82F2B-C709-47F1-984D-D668758BB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C7E7C6-A7A0-4572-A7A0-1DB42A08E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08E9B5-8404-4C52-8321-89419E81F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CCF6EC-F2E2-4BBB-AE91-C296146D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26CE54-D371-4548-A986-C1C62C24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81AA89-5284-4A9F-A49E-4FE2A553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8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ABA-3871-4DFC-832B-C05C76434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5A5931-039F-45B1-BB8C-8C4975561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46508F-350F-4D1D-BAF9-B40A02D3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6E8B84-00D3-4D5C-B072-FDD204521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DC73A15-E647-4DB8-9D97-8DC0F0C40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0225A6-8F99-43FF-9328-E15A7ABE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1E34461-2BF9-417F-9A57-39B4D8B3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64428C-D4F7-464D-90FC-E18CD558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6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47542-FC87-4B49-9823-9BF1803C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ABDA3E-DAEB-422C-9157-0C34CC857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2EAED08-304D-4A5A-A88A-02F75F61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E405160-0C51-496D-9376-01A1F988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6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A77937-B273-45D9-901E-1AD643E9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6EA2A4C-B4AE-495B-8026-93F6832D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EDCE00-8A80-47C2-A835-5965DA04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5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B1F4D-9CA9-49EB-8E1F-F09A4527D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0BA59F-9B85-4462-9DFD-1CA080B67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F7B4A8-367C-449A-B41A-3ABAF1DF6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7BDEB3-CB87-4A60-A960-B13C498B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F43EC8-1CD0-45D3-A625-DA87C557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DC9AE1-D9FD-492F-8C53-6C371DD5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9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76D0A-EF55-44C8-A305-93CB267D9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B77650D-5F2C-44AC-BAC8-BC2155A53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207FAC-750E-4F5E-B4F6-79FA9DE2E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A62634-8FC5-4551-9C8C-1DFCE877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960EA9-CCB5-4247-97D0-5BF60664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55D3AA-C187-4F77-A121-44EF5DBA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5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5493E0D-DD21-464E-9484-3AB2ED1E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7C6055-C9A0-4CE4-A608-83525071E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FE727-BE61-413F-A8A7-B858EE1C5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BC3417-A1E0-40F7-9527-3027CF6D8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1FE96F-A670-43FC-9994-5AE04598F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1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>
            <a:normAutofit fontScale="90000"/>
          </a:bodyPr>
          <a:lstStyle/>
          <a:p>
            <a:r>
              <a:t>Intervalos de Confianza y Pruebas de Hipótesis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br/>
            <a:br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Interpretación de un intervalo de confianza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t>Un intervalo de confianza del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𝐶</m:t>
                    </m:r>
                    <m:r>
                      <a:rPr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t> indica que si construimos muchos de esos intervalos, entonces el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𝐶</m:t>
                    </m:r>
                    <m:r>
                      <a:rPr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t> de las veces el intervalo contendrá el valor real del parámetro.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 r="-986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c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1600200"/>
            <a:ext cx="4318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1981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algn="ctr"/>
            <a:r>
              <a:t>Intervalos de Confianza simulados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Intervalo de Confianza para la media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t>Dos casos</a:t>
                </a:r>
              </a:p>
              <a:p>
                <a:pPr lvl="2"/>
                <a:r>
                  <a:t>Se conoce la desviación poblacional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/>
              </a:p>
              <a:p>
                <a:pPr lvl="2"/>
                <a:r>
                  <a:t>No se conoce la desviación poblacional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Intervalo de confianza para la media cuando se conoce la desviación poblacional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t>Si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t> es la media de una muestra aleatoria de tamaño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t> de una población con desviación conocida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t>, un intervalo con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100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t> para la media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t> está dado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bar>
                            <m:barPr>
                              <m:pos m:val="top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Intervalo de confianza para la media cuando se conoce la desviación poblacional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f>
                          <m:f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t> es el valor correspondiente a una probabilidad de cola superior de </a:t>
                </a:r>
                <a14:m>
                  <m:oMath xmlns:m="http://schemas.openxmlformats.org/officeDocument/2006/math"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t> de la distribución normal estándar.</a:t>
                </a:r>
              </a:p>
              <a:p>
                <a:pPr lvl="1"/>
                <a:r>
                  <a:t>El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f>
                          <m:f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t> recibe el nombre de </a:t>
                </a:r>
                <a:r>
                  <a:rPr i="1"/>
                  <a:t>valor crítico</a:t>
                </a:r>
                <a: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41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Intervalo de confianza para la media cuando no se conoce la desviación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t>Si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t> es la media de una muestra aleatoria de tamaño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t> con desviación muestral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t>, un intervalo con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100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t> para la media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t> está dado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bar>
                            <m:barPr>
                              <m:pos m:val="top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Intervalo de confianza para la media cuando no se conoce la desviación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t> es el valor crítico correspondiente a una probabilidad de cola superior de </a:t>
                </a:r>
                <a14:m>
                  <m:oMath xmlns:m="http://schemas.openxmlformats.org/officeDocument/2006/math"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t> de la distribución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t> con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t> grados de libertad.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41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Intervalo de Confianza para la proporción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t>El parámetro de la proporción poblacional se representa con la letra griega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t>.</a:t>
                </a:r>
              </a:p>
              <a:p>
                <a:pPr lvl="1"/>
                <a:r>
                  <a:t>El estimador puntual para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t> es la proporción muestral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t> es el tamaño muestral 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t> es el número de elementos de la muestra que poseen la catacterística de interés.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Intervalo de Confianza para la proporción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ad>
                            <m:ra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ad>
                            <m:ra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ar-AE" dirty="0"/>
              </a:p>
              <a:p>
                <a:pPr lvl="1"/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𝑝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C">
                        <a:latin typeface="Cambria Math" panose="02040503050406030204" pitchFamily="18" charset="0"/>
                      </a:rPr>
                      <m:t>proporci</m:t>
                    </m:r>
                    <m:r>
                      <a:rPr lang="es-EC">
                        <a:latin typeface="Cambria Math" panose="02040503050406030204" pitchFamily="18" charset="0"/>
                      </a:rPr>
                      <m:t>ó</m:t>
                    </m:r>
                    <m:r>
                      <m:rPr>
                        <m:sty m:val="p"/>
                      </m:rPr>
                      <a:rPr lang="es-EC">
                        <a:latin typeface="Cambria Math" panose="02040503050406030204" pitchFamily="18" charset="0"/>
                      </a:rPr>
                      <m:t>n</m:t>
                    </m:r>
                    <m:r>
                      <a:rPr lang="es-EC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C">
                        <a:latin typeface="Cambria Math" panose="02040503050406030204" pitchFamily="18" charset="0"/>
                      </a:rPr>
                      <m:t>muestral</m:t>
                    </m:r>
                    <m:r>
                      <a:rPr lang="es-EC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ar-AE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C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s-EC">
                            <a:latin typeface="Cambria Math" panose="02040503050406030204" pitchFamily="18" charset="0"/>
                          </a:rPr>
                          <m:t>ú</m:t>
                        </m:r>
                        <m:r>
                          <m:rPr>
                            <m:sty m:val="p"/>
                          </m:rPr>
                          <a:rPr lang="es-EC">
                            <a:latin typeface="Cambria Math" panose="02040503050406030204" pitchFamily="18" charset="0"/>
                          </a:rPr>
                          <m:t>mero</m:t>
                        </m:r>
                        <m:r>
                          <a:rPr lang="es-EC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C">
                            <a:latin typeface="Cambria Math" panose="02040503050406030204" pitchFamily="18" charset="0"/>
                          </a:rPr>
                          <m:t>de</m:t>
                        </m:r>
                        <m:r>
                          <a:rPr lang="es-EC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C">
                            <a:latin typeface="Cambria Math" panose="02040503050406030204" pitchFamily="18" charset="0"/>
                          </a:rPr>
                          <m:t>elementos</m:t>
                        </m:r>
                        <m:r>
                          <a:rPr lang="es-EC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C">
                            <a:latin typeface="Cambria Math" panose="02040503050406030204" pitchFamily="18" charset="0"/>
                          </a:rPr>
                          <m:t>con</m:t>
                        </m:r>
                        <m:r>
                          <a:rPr lang="es-EC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C">
                            <a:latin typeface="Cambria Math" panose="02040503050406030204" pitchFamily="18" charset="0"/>
                          </a:rPr>
                          <m:t>la</m:t>
                        </m:r>
                        <m:r>
                          <a:rPr lang="es-EC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C">
                            <a:latin typeface="Cambria Math" panose="02040503050406030204" pitchFamily="18" charset="0"/>
                          </a:rPr>
                          <m:t>caracter</m:t>
                        </m:r>
                        <m:r>
                          <a:rPr lang="es-EC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m:rPr>
                            <m:sty m:val="p"/>
                          </m:rPr>
                          <a:rPr lang="es-EC">
                            <a:latin typeface="Cambria Math" panose="02040503050406030204" pitchFamily="18" charset="0"/>
                          </a:rPr>
                          <m:t>stica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C">
                            <a:latin typeface="Cambria Math" panose="02040503050406030204" pitchFamily="18" charset="0"/>
                          </a:rPr>
                          <m:t>Tama</m:t>
                        </m:r>
                        <m:r>
                          <a:rPr lang="es-EC">
                            <a:latin typeface="Cambria Math" panose="02040503050406030204" pitchFamily="18" charset="0"/>
                          </a:rPr>
                          <m:t>ñ</m:t>
                        </m:r>
                        <m:r>
                          <m:rPr>
                            <m:sty m:val="p"/>
                          </m:rPr>
                          <a:rPr lang="es-EC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s-EC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C">
                            <a:latin typeface="Cambria Math" panose="02040503050406030204" pitchFamily="18" charset="0"/>
                          </a:rPr>
                          <m:t>muestral</m:t>
                        </m:r>
                      </m:den>
                    </m:f>
                  </m:oMath>
                </a14:m>
                <a:endParaRPr lang="ar-AE" dirty="0"/>
              </a:p>
              <a:p>
                <a:pPr lvl="1"/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𝑛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s-EC">
                        <a:latin typeface="Cambria Math" panose="02040503050406030204" pitchFamily="18" charset="0"/>
                      </a:rPr>
                      <m:t>tama</m:t>
                    </m:r>
                    <m:r>
                      <a:rPr lang="es-EC">
                        <a:latin typeface="Cambria Math" panose="02040503050406030204" pitchFamily="18" charset="0"/>
                      </a:rPr>
                      <m:t>ñ</m:t>
                    </m:r>
                    <m:r>
                      <m:rPr>
                        <m:sty m:val="p"/>
                      </m:rPr>
                      <a:rPr lang="es-EC">
                        <a:latin typeface="Cambria Math" panose="02040503050406030204" pitchFamily="18" charset="0"/>
                      </a:rPr>
                      <m:t>o</m:t>
                    </m:r>
                    <m:r>
                      <a:rPr lang="es-EC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C">
                        <a:latin typeface="Cambria Math" panose="02040503050406030204" pitchFamily="18" charset="0"/>
                      </a:rPr>
                      <m:t>muestral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Intervalo de Confianza para la diferencia de medias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t>Dos poblaciones con media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t> y desviaciones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t> respectivamente un estimador puntual de la diferencia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t> viene dado por el estadístico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bar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bar>
                  </m:oMath>
                </a14:m>
                <a:r>
                  <a:t>.</a:t>
                </a:r>
              </a:p>
              <a:p>
                <a:pPr lvl="1"/>
                <a:r>
                  <a:t>Para obtener un estimador puntual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t> debemos escoger dos muestras independientes, una muestra de cada población, de tamaños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t>.</a:t>
                </a:r>
              </a:p>
              <a:p>
                <a:pPr lvl="1"/>
                <a:r>
                  <a:t>De acuerdo al teorema del límite central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bar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bar>
                  </m:oMath>
                </a14:m>
                <a:r>
                  <a:t> debe estar distribuida normalmente con media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t> y desviación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48" r="-833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Intervalos de Confianza y Pruebas de Hipótesis</a:t>
            </a:r>
          </a:p>
        </p:txBody>
      </p:sp>
      <p:pic>
        <p:nvPicPr>
          <p:cNvPr id="3" name="Picture 1" descr="infedesc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19600" y="1600200"/>
            <a:ext cx="3365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981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algn="ctr"/>
            <a:r>
              <a:t>Estadista Descriptiva e Inferencial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Desviaciones conocidas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t>Si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bar>
                  </m:oMath>
                </a14:m>
                <a:r>
                  <a:t> y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bar>
                  </m:oMath>
                </a14:m>
                <a:r>
                  <a:t> son medias de muestras aleatorias independientes de tamaños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t> de poblaciones con desviaciones conocidas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t>, respectivamente, un intervalo de confianza al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100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t>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t> está dado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ad>
                            <m:ra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ad>
                            <m:ra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48" r="-167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Desviaciones desconocidas e iguales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t> son las medias de muestras aleatorias independientes, de tamaños muestrales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t> respectivamente, de poblaciones aproximadamente normales con desviaciones desconocidas pero iguales un intervalo de confianza del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100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t>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t> está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ad>
                            <m:ra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ad>
                            <m:ra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17" r="-1444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Desviaciones desconocidas e iguales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t> es el estimador de la desviación conjunta y se calcula a partir de la expresión</a:t>
                </a:r>
                <a:br/>
                <a:endParaRPr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endParaRPr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t> es el valor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t> con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𝑣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t> grados de libertad, con una probabilidad de </a:t>
                </a:r>
                <a14:m>
                  <m:oMath xmlns:m="http://schemas.openxmlformats.org/officeDocument/2006/math"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t>. dejando un área de </a:t>
                </a:r>
                <a14:m>
                  <m:oMath xmlns:m="http://schemas.openxmlformats.org/officeDocument/2006/math"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t> a la derecha.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81" r="-290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Desviaciones desconocidas y diferentes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t> son las medias y desviaciones de muestras aleatorias independientes de tamaños muestrales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t>, respectivamente de poblaciones aproximadamente normales con varianzas desconocidas y diferentes un intervalo de confianza del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100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t>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t> está dado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ad>
                            <m:ra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ad>
                            <m:ra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17" r="-2167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Desviaciones desconocidas y diferentes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t> es el valor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t> con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Sup>
                                                <m:sSubSupPr>
                                                  <m:ctrlPr>
                                                    <a:rPr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Sup>
                                                <m:sSubSupPr>
                                                  <m:ctrlPr>
                                                    <a:rPr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/>
              </a:p>
              <a:p>
                <a:pPr marL="0" indent="0">
                  <a:buNone/>
                </a:pPr>
                <a:r>
                  <a:t>grados de libertad, con un área de </a:t>
                </a:r>
                <a14:m>
                  <m:oMath xmlns:m="http://schemas.openxmlformats.org/officeDocument/2006/math"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t> a la derecha.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17" b="-674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Intervalo de Confianza para la diferencia de proporciones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t> son las proporciones de éxitos en muestras aleatorias de tamaño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t>, respectivamente,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t>,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t> un intervalo de confianza del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100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t> para la diferencia de dos proporciones poblacionales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t>, está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ad>
                            <m:ra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ad>
                            <m:ra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Pruebas de hipótesis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b="1"/>
                  <a:t>Hipótesis</a:t>
                </a:r>
                <a:r>
                  <a:t>: suposición o afirmación sobre un parámetro de la población.</a:t>
                </a:r>
              </a:p>
              <a:p>
                <a:pPr lvl="1"/>
                <a:r>
                  <a:rPr b="1"/>
                  <a:t>Prueba de hipótesis</a:t>
                </a:r>
                <a:r>
                  <a:t> es un procedimiento basado en evidencia de la muestra y la teoría de la probabilidad para determinar si la hipótesis es una afirmación razonable.</a:t>
                </a:r>
              </a:p>
              <a:p>
                <a:pPr lvl="1"/>
                <a:r>
                  <a:rPr b="1"/>
                  <a:t>Hipótesis nula</a:t>
                </a:r>
                <a: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: enunciado que se asume verdadero hasta probar lo contrario</a:t>
                </a:r>
              </a:p>
              <a:p>
                <a:pPr lvl="1"/>
                <a:r>
                  <a:rPr b="1"/>
                  <a:t>hipótesis alternativa</a:t>
                </a:r>
                <a: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t> 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t>: es lo opuesto a la hipótesis nula, se condidera como una hipótesis de investigación.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Rechazar</a:t>
            </a:r>
            <a:r>
              <a:rPr dirty="0"/>
              <a:t> la </a:t>
            </a:r>
            <a:r>
              <a:rPr dirty="0" err="1"/>
              <a:t>hipótesis</a:t>
            </a:r>
            <a:r>
              <a:rPr dirty="0"/>
              <a:t> </a:t>
            </a:r>
            <a:r>
              <a:rPr dirty="0" err="1"/>
              <a:t>nula</a:t>
            </a:r>
            <a:r>
              <a:rPr dirty="0"/>
              <a:t> </a:t>
            </a:r>
            <a:r>
              <a:rPr dirty="0" err="1"/>
              <a:t>cuando</a:t>
            </a:r>
            <a:r>
              <a:rPr dirty="0"/>
              <a:t> </a:t>
            </a:r>
            <a:r>
              <a:rPr dirty="0" err="1"/>
              <a:t>esta</a:t>
            </a:r>
            <a:r>
              <a:rPr dirty="0"/>
              <a:t> es </a:t>
            </a:r>
            <a:r>
              <a:rPr dirty="0" err="1"/>
              <a:t>verdadera</a:t>
            </a:r>
            <a:r>
              <a:rPr dirty="0"/>
              <a:t> </a:t>
            </a:r>
            <a:endParaRPr lang="es-EC" dirty="0"/>
          </a:p>
          <a:p>
            <a:pPr lvl="1"/>
            <a:r>
              <a:rPr dirty="0"/>
              <a:t>No </a:t>
            </a:r>
            <a:r>
              <a:rPr dirty="0" err="1"/>
              <a:t>rechazarla</a:t>
            </a:r>
            <a:r>
              <a:rPr dirty="0"/>
              <a:t> </a:t>
            </a:r>
            <a:r>
              <a:rPr dirty="0" err="1"/>
              <a:t>cuando</a:t>
            </a:r>
            <a:r>
              <a:rPr dirty="0"/>
              <a:t> </a:t>
            </a:r>
            <a:r>
              <a:rPr dirty="0" err="1"/>
              <a:t>esta</a:t>
            </a:r>
            <a:r>
              <a:rPr dirty="0"/>
              <a:t> es falsa.</a:t>
            </a:r>
          </a:p>
        </p:txBody>
      </p:sp>
      <p:pic>
        <p:nvPicPr>
          <p:cNvPr id="4" name="Picture 1" descr="error6.png">
            <a:extLst>
              <a:ext uri="{FF2B5EF4-FFF2-40B4-BE49-F238E27FC236}">
                <a16:creationId xmlns:a16="http://schemas.microsoft.com/office/drawing/2014/main" id="{4A85B9A3-C701-4A93-B081-A46C9BF697A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4124960"/>
            <a:ext cx="8229600" cy="166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tipo I y tipo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t>Error Tipo I:Falso positivo</a:t>
                </a:r>
              </a:p>
              <a:p>
                <a:pPr lvl="1"/>
                <a:r>
                  <a:t>Error tipo II como falso negativo.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Tipo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Tipo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II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tipo I y tipo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t>Si la probabilidad de uno aumenta la probabilidad del otro disminuye.</a:t>
                </a:r>
              </a:p>
              <a:p>
                <a:pPr lvl="1"/>
                <a:r>
                  <a:t>La probabilidad de cometer un error de tipo I se puede reducir ajustando el o los valores críticos.</a:t>
                </a:r>
              </a:p>
              <a:p>
                <a:pPr lvl="1"/>
                <a:r>
                  <a:t>Un incremento del tamaño muestral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t>, reducirá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t>.</a:t>
                </a:r>
              </a:p>
              <a:p>
                <a:pPr lvl="1"/>
                <a:r>
                  <a:t>Si la hipótesis nula es falsa,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t> tiene un máximo cuando el verdadero valor de un parámetro se aproxima al valor hipotético.</a:t>
                </a:r>
              </a:p>
              <a:p>
                <a:pPr lvl="1"/>
                <a:r>
                  <a:t>A mayor distancia entre el verdadero valor y el hipotético, el valor de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t> sera menor.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48" r="-889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Intervalos de Confianza y Pruebas de Hipótesis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La inferencia estadística se puede dívidir en dos grandes áreas: </a:t>
            </a:r>
            <a:r>
              <a:rPr b="1"/>
              <a:t>estimación</a:t>
            </a:r>
            <a:r>
              <a:t> y </a:t>
            </a:r>
            <a:r>
              <a:rPr b="1"/>
              <a:t>pruebas de hipótesis</a:t>
            </a:r>
            <a:r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 ejemplo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500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500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  <a:p>
                <a:pPr lvl="1"/>
                <a:r>
                  <a:t>Una </a:t>
                </a:r>
                <a:r>
                  <a:rPr i="1"/>
                  <a:t>regla de decisión</a:t>
                </a:r>
                <a:r>
                  <a:t> podría ser escoger un punto o puntos límites en el eje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/>
              </a:p>
              <a:p>
                <a:pPr lvl="1"/>
                <a:r>
                  <a:t>La región entre los puntos límite es la </a:t>
                </a:r>
                <a:r>
                  <a:rPr i="1"/>
                  <a:t>región de no rechazo</a:t>
                </a:r>
                <a:r>
                  <a:t> y hacía la izquierda o derecha de los puntos límite se encuentra la </a:t>
                </a:r>
                <a:r>
                  <a:rPr i="1"/>
                  <a:t>región de rechazo</a:t>
                </a:r>
                <a: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tes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38600" y="1600200"/>
            <a:ext cx="4127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1981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algn="ctr"/>
            <a:r>
              <a:t>Errores Tipo I y II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Significancia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t>En una prueba de hipótesis el investigador decide la probabilidad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, este valor de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es conocido como la </a:t>
                </a:r>
                <a:r>
                  <a:rPr b="1"/>
                  <a:t>significancia</a:t>
                </a:r>
                <a:r>
                  <a:t>.</a:t>
                </a:r>
              </a:p>
              <a:p>
                <a:pPr lvl="1"/>
                <a:r>
                  <a:t>Los puntos lìmites son conocidos como </a:t>
                </a:r>
                <a:r>
                  <a:rPr b="1"/>
                  <a:t>valores críticos</a:t>
                </a:r>
                <a:r>
                  <a:t>.</a:t>
                </a:r>
              </a:p>
              <a:p>
                <a:pPr lvl="1"/>
                <a:r>
                  <a:t>Un procedimiento muy usado en pruebas de hipótesis es calcular el valor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t> de la media muestral, conocido como </a:t>
                </a:r>
                <a:r>
                  <a:rPr b="1"/>
                  <a:t>estadìstico de prueba</a:t>
                </a:r>
                <a:r>
                  <a:t> y luego comparar el valor crìtico con este estadístico.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48" r="-889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Procedimiento de prueba de hipótesis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AutoNum type="arabicPeriod"/>
                </a:pPr>
                <a:r>
                  <a:t>Determinar las hipótesis nula y alternativa.</a:t>
                </a:r>
              </a:p>
              <a:p>
                <a:pPr lvl="1">
                  <a:buAutoNum type="arabicPeriod"/>
                </a:pPr>
                <a:r>
                  <a:t>Escoger la significancia, generalmente se escoge el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5%</m:t>
                    </m:r>
                  </m:oMath>
                </a14:m>
                <a:r>
                  <a:t> o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0.05</m:t>
                    </m:r>
                  </m:oMath>
                </a14:m>
                <a:r>
                  <a:t>.</a:t>
                </a:r>
              </a:p>
              <a:p>
                <a:pPr lvl="1">
                  <a:buAutoNum type="arabicPeriod"/>
                </a:pPr>
                <a:r>
                  <a:t>Determinar el estadístico</a:t>
                </a:r>
              </a:p>
              <a:p>
                <a:pPr lvl="1">
                  <a:buAutoNum type="arabicPeriod"/>
                </a:pPr>
                <a:r>
                  <a:t>Calcular el valor crítico y establecer la regla de decisión</a:t>
                </a:r>
              </a:p>
              <a:p>
                <a:pPr lvl="1">
                  <a:buAutoNum type="arabicPeriod"/>
                </a:pPr>
                <a:r>
                  <a:t>Tomar la decisión.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Hipótesis alternativa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t> o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Prueba de una cola</a:t>
            </a:r>
          </a:p>
        </p:txBody>
      </p:sp>
      <p:pic>
        <p:nvPicPr>
          <p:cNvPr id="3" name="Picture 1" descr="phles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600200"/>
            <a:ext cx="670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981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algn="ctr"/>
            <a:r>
              <a:t>&lt;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Prueba de una cola</a:t>
            </a:r>
          </a:p>
        </p:txBody>
      </p:sp>
      <p:pic>
        <p:nvPicPr>
          <p:cNvPr id="3" name="Picture 1" descr="phmor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600200"/>
            <a:ext cx="670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981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algn="ctr"/>
            <a:r>
              <a:t>&gt;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Prueba de dos colas</a:t>
            </a:r>
          </a:p>
        </p:txBody>
      </p:sp>
      <p:pic>
        <p:nvPicPr>
          <p:cNvPr id="3" name="Picture 1" descr="ph2c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24100" y="1600200"/>
            <a:ext cx="7543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Significancia, tamaño del efecto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Es importante entender que la palabra “significativo” se usa en términos estadisticos y no en el sentido de </a:t>
            </a:r>
            <a:r>
              <a:rPr i="1"/>
              <a:t>importante</a:t>
            </a:r>
            <a:r>
              <a:t> o </a:t>
            </a:r>
            <a:r>
              <a:rPr i="1"/>
              <a:t>relevante</a:t>
            </a:r>
            <a:r>
              <a:t>.</a:t>
            </a:r>
          </a:p>
          <a:p>
            <a:pPr lvl="1"/>
            <a:r>
              <a:t>No solo deberíamos interpretar los resultados estadísticos solamente en términos de la significancia sino también considerar el tamaño de la diferencia esto es conocido como el </a:t>
            </a:r>
            <a:r>
              <a:rPr b="1"/>
              <a:t>tamaño del efecto</a:t>
            </a:r>
            <a:r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Potencia de una prueba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b="1"/>
                  <a:t>Potencia de una prueba</a:t>
                </a:r>
                <a:r>
                  <a:t> que es la probabilidad de rechazar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 cuando esta es falsa.</a:t>
                </a:r>
                <a:br/>
                <a:endParaRPr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Potencia</m:t>
                    </m:r>
                    <m:r>
                      <a:rPr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de</m:t>
                    </m:r>
                    <m:r>
                      <a:rPr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una</m:t>
                    </m:r>
                    <m:r>
                      <a:rPr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Prueba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Tipo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II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/>
              </a:p>
              <a:p>
                <a:pPr lvl="1"/>
                <a:r>
                  <a:t>Potencia de una prueba de Hipótesis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 r="-1333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Análisis previo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00" indent="0">
              <a:buNone/>
            </a:pPr>
            <a:r>
              <a:rPr sz="1800">
                <a:latin typeface="Courier"/>
              </a:rPr>
              <a:t>big4size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"cap2_big4_size.csv"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header=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sep=</a:t>
            </a:r>
            <a:r>
              <a:rPr sz="1800">
                <a:solidFill>
                  <a:srgbClr val="4070A0"/>
                </a:solidFill>
                <a:latin typeface="Courier"/>
              </a:rPr>
              <a:t>";"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dec=</a:t>
            </a:r>
            <a:r>
              <a:rPr sz="1800">
                <a:solidFill>
                  <a:srgbClr val="4070A0"/>
                </a:solidFill>
                <a:latin typeface="Courier"/>
              </a:rPr>
              <a:t>","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big4size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big4size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Big4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ifelse</a:t>
            </a:r>
            <a:r>
              <a:rPr sz="1800">
                <a:latin typeface="Courier"/>
              </a:rPr>
              <a:t>(BIG4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"Sí"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"No"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(big4size,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VTAS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A070"/>
                </a:solidFill>
                <a:latin typeface="Courier"/>
              </a:rPr>
              <a:t>1000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fill=</a:t>
            </a:r>
            <a:r>
              <a:rPr sz="1800">
                <a:latin typeface="Courier"/>
              </a:rPr>
              <a:t>Big4))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alpha=</a:t>
            </a:r>
            <a:r>
              <a:rPr sz="1800">
                <a:solidFill>
                  <a:srgbClr val="40A070"/>
                </a:solidFill>
                <a:latin typeface="Courier"/>
              </a:rPr>
              <a:t>0.3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color=</a:t>
            </a:r>
            <a:r>
              <a:rPr sz="1800">
                <a:solidFill>
                  <a:srgbClr val="4070A0"/>
                </a:solidFill>
                <a:latin typeface="Courier"/>
              </a:rPr>
              <a:t>"black"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bins=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binwidth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200000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scale_x_continuous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breaks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seq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2000000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200000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axis.text.x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element_text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angle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90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hjust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xlab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"Ventas en Miles"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ylab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"Frecuencia"</a:t>
            </a:r>
            <a:r>
              <a:rPr sz="1800">
                <a:latin typeface="Courier"/>
              </a:rPr>
              <a:t>)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 valor 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t>El valor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es la probabilidad, calculada suponiendo que la hipótesis nula es cierta</a:t>
                </a:r>
              </a:p>
              <a:p>
                <a:pPr lvl="1"/>
                <a:r>
                  <a:t>Es el nivel más bajo de significancia en el que el valor observado del estadístico de prueba es significativo.</a:t>
                </a:r>
              </a:p>
              <a:p>
                <a:pPr lvl="1"/>
                <a:r>
                  <a:t>El criterio para rechazar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 utilizando el valor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es, si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&lt;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se rechaza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Estadísticos de prueba</a:t>
            </a:r>
          </a:p>
        </p:txBody>
      </p:sp>
      <p:pic>
        <p:nvPicPr>
          <p:cNvPr id="3" name="Picture 1" descr="estadisticos.png">
            <a:extLst>
              <a:ext uri="{FF2B5EF4-FFF2-40B4-BE49-F238E27FC236}">
                <a16:creationId xmlns:a16="http://schemas.microsoft.com/office/drawing/2014/main" id="{C6569664-1D8D-4961-8F4B-790DC120316F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49500" y="1645920"/>
            <a:ext cx="7493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Intervalos de confianza en R. Para la media. Desviación conocida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Media y desviación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>
                <a:latin typeface="Courier"/>
              </a:rPr>
              <a:t>media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(ACTIVO)</a:t>
            </a:r>
            <a:br/>
            <a:r>
              <a:rPr sz="1800">
                <a:latin typeface="Courier"/>
              </a:rPr>
              <a:t>desviacion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sd</a:t>
            </a:r>
            <a:r>
              <a:rPr sz="1800">
                <a:latin typeface="Courier"/>
              </a:rPr>
              <a:t>(ACTIVO)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>
                <a:latin typeface="Courier"/>
              </a:rPr>
              <a:t>error 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qnorm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0.975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desviacion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 b="1">
                <a:solidFill>
                  <a:srgbClr val="007020"/>
                </a:solidFill>
                <a:latin typeface="Courier"/>
              </a:rPr>
              <a:t>sqrt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nrow</a:t>
            </a:r>
            <a:r>
              <a:rPr sz="1800">
                <a:latin typeface="Courier"/>
              </a:rPr>
              <a:t>(rank18com.Micro))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Extremos del intervalo del 95%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br/>
            <a:r>
              <a:rPr sz="1800">
                <a:latin typeface="Courier"/>
              </a:rPr>
              <a:t>menor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media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error</a:t>
            </a:r>
            <a:br/>
            <a:r>
              <a:rPr sz="1800">
                <a:latin typeface="Courier"/>
              </a:rPr>
              <a:t>mayor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media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error</a:t>
            </a:r>
            <a:br/>
            <a:r>
              <a:rPr sz="1800">
                <a:latin typeface="Courier"/>
              </a:rPr>
              <a:t>menor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[1] 198886.2</a:t>
            </a:r>
            <a:br/>
            <a:r>
              <a:rPr sz="1800">
                <a:latin typeface="Courier"/>
              </a:rPr>
              <a:t>mayor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[1] 492255.3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Intervalo con el 98% de confianza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br/>
            <a:r>
              <a:rPr sz="1800">
                <a:latin typeface="Courier"/>
              </a:rPr>
              <a:t>error 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qnorm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0.99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desviacion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 b="1">
                <a:solidFill>
                  <a:srgbClr val="007020"/>
                </a:solidFill>
                <a:latin typeface="Courier"/>
              </a:rPr>
              <a:t>sqrt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nrow</a:t>
            </a:r>
            <a:r>
              <a:rPr sz="1800">
                <a:latin typeface="Courier"/>
              </a:rPr>
              <a:t>(rank18com.Micro))</a:t>
            </a:r>
            <a:br/>
            <a:r>
              <a:rPr sz="1800">
                <a:latin typeface="Courier"/>
              </a:rPr>
              <a:t>menor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media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error</a:t>
            </a:r>
            <a:br/>
            <a:r>
              <a:rPr sz="1800">
                <a:latin typeface="Courier"/>
              </a:rPr>
              <a:t>mayor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media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error</a:t>
            </a:r>
            <a:br/>
            <a:r>
              <a:rPr sz="1800">
                <a:latin typeface="Courier"/>
              </a:rPr>
              <a:t>menor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[1] 171465.8</a:t>
            </a:r>
            <a:br/>
            <a:r>
              <a:rPr sz="1800">
                <a:latin typeface="Courier"/>
              </a:rPr>
              <a:t>mayor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[1] 519675.7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 el paquete BSDA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(BSDA)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Loading required package: lattice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Attaching package: 'BSDA'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The following object is masked from 'package:datasets':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    Orange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z.test</a:t>
            </a:r>
            <a:r>
              <a:rPr sz="1800">
                <a:latin typeface="Courier"/>
              </a:rPr>
              <a:t>(ACTIVO,</a:t>
            </a:r>
            <a:r>
              <a:rPr sz="1800">
                <a:solidFill>
                  <a:srgbClr val="902000"/>
                </a:solidFill>
                <a:latin typeface="Courier"/>
              </a:rPr>
              <a:t>sigma.x =</a:t>
            </a:r>
            <a:r>
              <a:rPr sz="1800">
                <a:latin typeface="Courier"/>
              </a:rPr>
              <a:t> desviacion)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conf.int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[1] 198886.2 492255.3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attr(,"conf.level")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[1] 0.95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98% con el paquete BSDA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z.test</a:t>
            </a:r>
            <a:r>
              <a:rPr sz="1800">
                <a:latin typeface="Courier"/>
              </a:rPr>
              <a:t>(ACTIVO,</a:t>
            </a:r>
            <a:r>
              <a:rPr sz="1800">
                <a:solidFill>
                  <a:srgbClr val="902000"/>
                </a:solidFill>
                <a:latin typeface="Courier"/>
              </a:rPr>
              <a:t>sigma.x =</a:t>
            </a:r>
            <a:r>
              <a:rPr sz="1800">
                <a:latin typeface="Courier"/>
              </a:rPr>
              <a:t> desviacion, </a:t>
            </a:r>
            <a:r>
              <a:rPr sz="1800">
                <a:solidFill>
                  <a:srgbClr val="902000"/>
                </a:solidFill>
                <a:latin typeface="Courier"/>
              </a:rPr>
              <a:t>conf.level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0.98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conf.int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[1] 171465.8 519675.7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attr(,"conf.level")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[1] 0.98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Desviación desconocida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La función </a:t>
            </a:r>
            <a:r>
              <a:rPr sz="1800">
                <a:latin typeface="Courier"/>
              </a:rPr>
              <a:t>t.test()</a:t>
            </a:r>
            <a:r>
              <a:t> se utiliza para realizar pruebas de hipótesis, sin embargo entre sus salidas o resultados se encuenta un intervalo de confianza, debido a que solo nos interesa calcular intervalos de confianza utilizaremos la instrucción</a:t>
            </a:r>
          </a:p>
          <a:p>
            <a:pPr marL="1270000" indent="0">
              <a:buNone/>
            </a:pPr>
            <a:br/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(ACTIVO)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conf.int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[1] 198534.5 492607.0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attr(,"conf.level")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[1] 0.95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c_ph_files/figure-pptx/figura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81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1981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algn="ctr"/>
            <a:r>
              <a:t>Histograma de las Ventas de Acuerdo al tipo de Firma Auditora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 otro nivel de confianza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br/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(ACTIVO, </a:t>
            </a:r>
            <a:r>
              <a:rPr sz="1800">
                <a:solidFill>
                  <a:srgbClr val="902000"/>
                </a:solidFill>
                <a:latin typeface="Courier"/>
              </a:rPr>
              <a:t>conf.level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0.90</a:t>
            </a:r>
            <a:r>
              <a:rPr sz="1800">
                <a:latin typeface="Courier"/>
              </a:rPr>
              <a:t> 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conf.int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[1] 222243.4 468898.1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attr(,"conf.level")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[1] 0.9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Liberar memoria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detach</a:t>
            </a:r>
            <a:r>
              <a:rPr sz="1800">
                <a:latin typeface="Courier"/>
              </a:rPr>
              <a:t>(rank18com.Micro)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Para la proporción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prop.test(x, n, conf.level = 0.95, correct = TRUE)$conf.int</a:t>
            </a:r>
            <a:r>
              <a:t>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Intervalo de confianza para la proporción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>
                <a:latin typeface="Courier"/>
              </a:rPr>
              <a:t>## [1] 0.01144951 0.03967269
## attr(,"conf.level")
## [1] 0.95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Diferencia de medias. Desviaciones conocidas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95% de confianza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(BSDA)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z.test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act.Peq, </a:t>
            </a:r>
            <a:r>
              <a:rPr sz="1800">
                <a:solidFill>
                  <a:srgbClr val="902000"/>
                </a:solidFill>
                <a:latin typeface="Courier"/>
              </a:rPr>
              <a:t>sigma.x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sd</a:t>
            </a:r>
            <a:r>
              <a:rPr sz="1800">
                <a:latin typeface="Courier"/>
              </a:rPr>
              <a:t>(act.Peq), </a:t>
            </a:r>
            <a:br/>
            <a:r>
              <a:rPr sz="1800">
                <a:latin typeface="Courier"/>
              </a:rPr>
              <a:t>       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act.Micro, </a:t>
            </a:r>
            <a:r>
              <a:rPr sz="1800">
                <a:solidFill>
                  <a:srgbClr val="902000"/>
                </a:solidFill>
                <a:latin typeface="Courier"/>
              </a:rPr>
              <a:t>sigma.y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sd</a:t>
            </a:r>
            <a:r>
              <a:rPr sz="1800">
                <a:latin typeface="Courier"/>
              </a:rPr>
              <a:t>(act.Micro))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conf.int</a:t>
            </a:r>
          </a:p>
          <a:p>
            <a:pPr marL="1270000" indent="0">
              <a:buNone/>
            </a:pPr>
            <a:r>
              <a:rPr sz="1800">
                <a:latin typeface="Courier"/>
              </a:rPr>
              <a:t>## [1] 122739.5 204426.1
## attr(,"conf.level")
## [1] 0.95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90% de confianza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(BSDA)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z.test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act.Peq, </a:t>
            </a:r>
            <a:r>
              <a:rPr sz="1800">
                <a:solidFill>
                  <a:srgbClr val="902000"/>
                </a:solidFill>
                <a:latin typeface="Courier"/>
              </a:rPr>
              <a:t>sigma.x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sd</a:t>
            </a:r>
            <a:r>
              <a:rPr sz="1800">
                <a:latin typeface="Courier"/>
              </a:rPr>
              <a:t>(act.Peq), </a:t>
            </a:r>
            <a:br/>
            <a:r>
              <a:rPr sz="1800">
                <a:latin typeface="Courier"/>
              </a:rPr>
              <a:t>       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act.Micro, </a:t>
            </a:r>
            <a:r>
              <a:rPr sz="1800">
                <a:solidFill>
                  <a:srgbClr val="902000"/>
                </a:solidFill>
                <a:latin typeface="Courier"/>
              </a:rPr>
              <a:t>sigma.y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sd</a:t>
            </a:r>
            <a:r>
              <a:rPr sz="1800">
                <a:latin typeface="Courier"/>
              </a:rPr>
              <a:t>(act.Micro), </a:t>
            </a:r>
            <a:br/>
            <a:r>
              <a:rPr sz="1800">
                <a:latin typeface="Courier"/>
              </a:rPr>
              <a:t>       </a:t>
            </a:r>
            <a:r>
              <a:rPr sz="1800">
                <a:solidFill>
                  <a:srgbClr val="902000"/>
                </a:solidFill>
                <a:latin typeface="Courier"/>
              </a:rPr>
              <a:t>conf.level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0.90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conf.int</a:t>
            </a:r>
          </a:p>
          <a:p>
            <a:pPr marL="1270000" indent="0">
              <a:buNone/>
            </a:pPr>
            <a:r>
              <a:rPr sz="1800">
                <a:latin typeface="Courier"/>
              </a:rPr>
              <a:t>## [1] 129306.0 197859.5
## attr(,"conf.level")
## [1] 0.9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Desviaciones desconocidas y diferentes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t.test(x, y = NULL,alternative = c("two.sided", "less", "greater"),mu = 0, paired = FALSE, var.equal = FALSE,conf.level = 0.95, ...)</a:t>
            </a:r>
          </a:p>
          <a:p>
            <a:pPr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act.Peq, 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act.Micro, </a:t>
            </a:r>
            <a:r>
              <a:rPr sz="1800">
                <a:solidFill>
                  <a:srgbClr val="902000"/>
                </a:solidFill>
                <a:latin typeface="Courier"/>
              </a:rPr>
              <a:t>var.equal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</a:t>
            </a:r>
            <a:r>
              <a:rPr sz="1800">
                <a:solidFill>
                  <a:srgbClr val="902000"/>
                </a:solidFill>
                <a:latin typeface="Courier"/>
              </a:rPr>
              <a:t>conf.level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0.95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conf.int</a:t>
            </a:r>
          </a:p>
          <a:p>
            <a:pPr marL="1270000" indent="0">
              <a:buNone/>
            </a:pPr>
            <a:r>
              <a:rPr sz="1800">
                <a:latin typeface="Courier"/>
              </a:rPr>
              <a:t>## [1] 122396.1 204769.5
## attr(,"conf.level")
## [1] 0.95</a:t>
            </a:r>
          </a:p>
          <a:p>
            <a:pPr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act.Peq, 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act.Micro, </a:t>
            </a:r>
            <a:r>
              <a:rPr sz="1800">
                <a:solidFill>
                  <a:srgbClr val="902000"/>
                </a:solidFill>
                <a:latin typeface="Courier"/>
              </a:rPr>
              <a:t>var.equal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</a:t>
            </a:r>
            <a:r>
              <a:rPr sz="1800">
                <a:solidFill>
                  <a:srgbClr val="902000"/>
                </a:solidFill>
                <a:latin typeface="Courier"/>
              </a:rPr>
              <a:t>conf.level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0.98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conf.int</a:t>
            </a:r>
          </a:p>
          <a:p>
            <a:pPr marL="1270000" indent="0">
              <a:buNone/>
            </a:pPr>
            <a:r>
              <a:rPr sz="1800">
                <a:latin typeface="Courier"/>
              </a:rPr>
              <a:t>## [1] 114563.4 212602.2
## attr(,"conf.level")
## [1] 0.98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Desviaciones desconocidas e iguales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act.Peq, 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act.Micro, </a:t>
            </a:r>
            <a:r>
              <a:rPr sz="1800">
                <a:solidFill>
                  <a:srgbClr val="902000"/>
                </a:solidFill>
                <a:latin typeface="Courier"/>
              </a:rPr>
              <a:t>var.equal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</a:t>
            </a:r>
            <a:r>
              <a:rPr sz="1800">
                <a:solidFill>
                  <a:srgbClr val="902000"/>
                </a:solidFill>
                <a:latin typeface="Courier"/>
              </a:rPr>
              <a:t>conf.level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0.95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conf.int</a:t>
            </a:r>
          </a:p>
          <a:p>
            <a:pPr marL="1270000" indent="0">
              <a:buNone/>
            </a:pPr>
            <a:r>
              <a:rPr sz="1800">
                <a:latin typeface="Courier"/>
              </a:rPr>
              <a:t>## [1] 134354.2 192811.4
## attr(,"conf.level")
## [1] 0.95</a:t>
            </a:r>
          </a:p>
          <a:p>
            <a:pPr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act.Peq, 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act.Micro, </a:t>
            </a:r>
            <a:r>
              <a:rPr sz="1800">
                <a:solidFill>
                  <a:srgbClr val="902000"/>
                </a:solidFill>
                <a:latin typeface="Courier"/>
              </a:rPr>
              <a:t>var.equal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</a:t>
            </a:r>
            <a:r>
              <a:rPr sz="1800">
                <a:solidFill>
                  <a:srgbClr val="902000"/>
                </a:solidFill>
                <a:latin typeface="Courier"/>
              </a:rPr>
              <a:t>conf.level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0.98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conf.int</a:t>
            </a:r>
          </a:p>
          <a:p>
            <a:pPr marL="1270000" indent="0">
              <a:buNone/>
            </a:pPr>
            <a:r>
              <a:rPr sz="1800">
                <a:latin typeface="Courier"/>
              </a:rPr>
              <a:t>## [1] 128861.3 198304.2
## attr(,"conf.level")
## [1] 0.98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Diferencia de proporciones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>
                <a:latin typeface="Courier"/>
              </a:rPr>
              <a:t>n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nrow</a:t>
            </a:r>
            <a:r>
              <a:rPr sz="1800">
                <a:latin typeface="Courier"/>
              </a:rPr>
              <a:t>(rank18com)</a:t>
            </a:r>
            <a:br/>
            <a:r>
              <a:rPr sz="1800">
                <a:latin typeface="Courier"/>
              </a:rPr>
              <a:t>x1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(act.Micro)</a:t>
            </a:r>
            <a:br/>
            <a:r>
              <a:rPr sz="1800">
                <a:latin typeface="Courier"/>
              </a:rPr>
              <a:t>x2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(act.Peq)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Análisis previo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(big4size,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(Big4, VTAS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A070"/>
                </a:solidFill>
                <a:latin typeface="Courier"/>
              </a:rPr>
              <a:t>1000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xlab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"Tipo de Firma"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ylab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"Ventas en Miles de Dólares")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95%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>
                <a:latin typeface="Courier"/>
              </a:rPr>
              <a:t>## [1] 0.3604243 0.4758676
## attr(,"conf.level")
## [1] 0.95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99%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>
                <a:latin typeface="Courier"/>
              </a:rPr>
              <a:t>## [1] 0.3429067 0.4933852
## attr(,"conf.level")
## [1] 0.99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c_ph_files/figure-pptx/figura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81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1981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algn="ctr"/>
            <a:r>
              <a:t>Diagrama de Caja de las Ventas de Acuerdo al tipo de Firma Auditora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Intervalos de Confianza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t>Un </a:t>
                </a:r>
                <a:r>
                  <a:rPr i="1"/>
                  <a:t>estimador puntual</a:t>
                </a:r>
                <a:r>
                  <a:t> de un parámetro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t> es un número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bar>
                  </m:oMath>
                </a14:m>
                <a:r>
                  <a:t> de un estadístico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𝛩</m:t>
                    </m:r>
                  </m:oMath>
                </a14:m>
                <a:r>
                  <a:t> que puede ser considerado un valor que se aproxima a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t>.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t> del estadístico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t>, calculado de una muestra de tamaño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t> es un estimador puntual del parámetro poblacional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t>.</a:t>
                </a:r>
              </a:p>
              <a:p>
                <a:pPr lvl="1"/>
                <a:r>
                  <a:t>En cualquier estimación de un parámetro habrá un error asociado.</a:t>
                </a:r>
              </a:p>
              <a:p>
                <a:pPr lvl="1"/>
                <a:r>
                  <a:t>Un estimador debe ser insesgado y eficiente.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Intervalos de Confianza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Estimador</m:t>
                      </m:r>
                      <m:r>
                        <a:rPr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puntual</m:t>
                      </m:r>
                      <m:r>
                        <a:rPr>
                          <a:latin typeface="Cambria Math" panose="02040503050406030204" pitchFamily="18" charset="0"/>
                        </a:rPr>
                        <m:t>±</m:t>
                      </m:r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Margen</m:t>
                      </m:r>
                      <m:r>
                        <a:rPr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Error</m:t>
                      </m:r>
                    </m:oMath>
                  </m:oMathPara>
                </a14:m>
                <a:endParaRPr/>
              </a:p>
              <a:p>
                <a:pPr lvl="1"/>
                <a:r>
                  <a:t>El estimador es el valor calculado a partir de la muestra para el parámetro desconocido.</a:t>
                </a:r>
              </a:p>
              <a:p>
                <a:pPr lvl="1"/>
                <a:r>
                  <a:t>El </a:t>
                </a:r>
                <a:r>
                  <a:rPr i="1"/>
                  <a:t>margen de error</a:t>
                </a:r>
                <a:r>
                  <a:t> es cuán preciso es nuestro cálculo, basados en la variabilidad del estimador, y de la confianza que tengamos en que el procedimiento detectará el valor real del parámetro de la población.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2554</Words>
  <Application>Microsoft Office PowerPoint</Application>
  <PresentationFormat>Panorámica</PresentationFormat>
  <Paragraphs>172</Paragraphs>
  <Slides>61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61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Courier</vt:lpstr>
      <vt:lpstr>Tema de Office</vt:lpstr>
      <vt:lpstr>Intervalos de Confianza y Pruebas de Hipótesis</vt:lpstr>
      <vt:lpstr>Intervalos de Confianza y Pruebas de Hipótesis</vt:lpstr>
      <vt:lpstr>Intervalos de Confianza y Pruebas de Hipótesis</vt:lpstr>
      <vt:lpstr>Análisis previo I</vt:lpstr>
      <vt:lpstr>Presentación de PowerPoint</vt:lpstr>
      <vt:lpstr>Análisis previo II</vt:lpstr>
      <vt:lpstr>Presentación de PowerPoint</vt:lpstr>
      <vt:lpstr>Intervalos de Confianza</vt:lpstr>
      <vt:lpstr>Intervalos de Confianza</vt:lpstr>
      <vt:lpstr>Interpretación de un intervalo de confianza</vt:lpstr>
      <vt:lpstr>Presentación de PowerPoint</vt:lpstr>
      <vt:lpstr>Intervalo de Confianza para la media</vt:lpstr>
      <vt:lpstr>Intervalo de confianza para la media cuando se conoce la desviación poblacional</vt:lpstr>
      <vt:lpstr>Intervalo de confianza para la media cuando se conoce la desviación poblacional</vt:lpstr>
      <vt:lpstr>Intervalo de confianza para la media cuando no se conoce la desviación</vt:lpstr>
      <vt:lpstr>Intervalo de confianza para la media cuando no se conoce la desviación</vt:lpstr>
      <vt:lpstr>Intervalo de Confianza para la proporción</vt:lpstr>
      <vt:lpstr>Intervalo de Confianza para la proporción</vt:lpstr>
      <vt:lpstr>Intervalo de Confianza para la diferencia de medias</vt:lpstr>
      <vt:lpstr>Desviaciones conocidas</vt:lpstr>
      <vt:lpstr>Desviaciones desconocidas e iguales</vt:lpstr>
      <vt:lpstr>Desviaciones desconocidas e iguales</vt:lpstr>
      <vt:lpstr>Desviaciones desconocidas y diferentes</vt:lpstr>
      <vt:lpstr>Desviaciones desconocidas y diferentes</vt:lpstr>
      <vt:lpstr>Intervalo de Confianza para la diferencia de proporciones</vt:lpstr>
      <vt:lpstr>Pruebas de hipótesis</vt:lpstr>
      <vt:lpstr>Errores</vt:lpstr>
      <vt:lpstr>Error tipo I y tipo II</vt:lpstr>
      <vt:lpstr>Error tipo I y tipo II</vt:lpstr>
      <vt:lpstr>Un ejemplo</vt:lpstr>
      <vt:lpstr>Presentación de PowerPoint</vt:lpstr>
      <vt:lpstr>Significancia</vt:lpstr>
      <vt:lpstr>Procedimiento de prueba de hipótesis</vt:lpstr>
      <vt:lpstr>Hipótesis alternativa</vt:lpstr>
      <vt:lpstr>Prueba de una cola</vt:lpstr>
      <vt:lpstr>Prueba de una cola</vt:lpstr>
      <vt:lpstr>Prueba de dos colas</vt:lpstr>
      <vt:lpstr>Significancia, tamaño del efecto</vt:lpstr>
      <vt:lpstr>Potencia de una prueba</vt:lpstr>
      <vt:lpstr>El valor p</vt:lpstr>
      <vt:lpstr>Estadísticos de prueba</vt:lpstr>
      <vt:lpstr>Intervalos de confianza en R. Para la media. Desviación conocida</vt:lpstr>
      <vt:lpstr>Media y desviación</vt:lpstr>
      <vt:lpstr>Error</vt:lpstr>
      <vt:lpstr>Extremos del intervalo del 95%</vt:lpstr>
      <vt:lpstr>Intervalo con el 98% de confianza</vt:lpstr>
      <vt:lpstr>Con el paquete BSDA</vt:lpstr>
      <vt:lpstr>98% con el paquete BSDA</vt:lpstr>
      <vt:lpstr>Desviación desconocida</vt:lpstr>
      <vt:lpstr>Con otro nivel de confianza</vt:lpstr>
      <vt:lpstr>Liberar memoria</vt:lpstr>
      <vt:lpstr>Para la proporción</vt:lpstr>
      <vt:lpstr>Intervalo de confianza para la proporción</vt:lpstr>
      <vt:lpstr>Diferencia de medias. Desviaciones conocidas</vt:lpstr>
      <vt:lpstr>95% de confianza</vt:lpstr>
      <vt:lpstr>90% de confianza</vt:lpstr>
      <vt:lpstr>Desviaciones desconocidas y diferentes</vt:lpstr>
      <vt:lpstr>Desviaciones desconocidas e iguales</vt:lpstr>
      <vt:lpstr>Diferencia de proporciones</vt:lpstr>
      <vt:lpstr>95%</vt:lpstr>
      <vt:lpstr>99%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Intervalos de Confianza y Pruebas de Hipótesis</dc:title>
  <dc:creator/>
  <cp:keywords/>
  <cp:lastModifiedBy>Oswaldo Navarrete Carreño</cp:lastModifiedBy>
  <cp:revision>1</cp:revision>
  <dcterms:created xsi:type="dcterms:W3CDTF">2019-09-12T18:00:22Z</dcterms:created>
  <dcterms:modified xsi:type="dcterms:W3CDTF">2019-12-03T13:33:44Z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