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3" d="100"/>
          <a:sy n="63" d="100"/>
        </p:scale>
        <p:origin x="990"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waldo Navarrete Carreño" userId="8d15c00e44df823f" providerId="LiveId" clId="{AE915BAF-06B4-4B92-A0B7-1E83ABAB9945}"/>
    <pc:docChg chg="undo custSel modSld modMainMaster">
      <pc:chgData name="Oswaldo Navarrete Carreño" userId="8d15c00e44df823f" providerId="LiveId" clId="{AE915BAF-06B4-4B92-A0B7-1E83ABAB9945}" dt="2019-09-13T20:12:23.273" v="88" actId="113"/>
      <pc:docMkLst>
        <pc:docMk/>
      </pc:docMkLst>
      <pc:sldChg chg="modSp setBg">
        <pc:chgData name="Oswaldo Navarrete Carreño" userId="8d15c00e44df823f" providerId="LiveId" clId="{AE915BAF-06B4-4B92-A0B7-1E83ABAB9945}" dt="2019-09-13T20:04:29.315" v="25" actId="113"/>
        <pc:sldMkLst>
          <pc:docMk/>
          <pc:sldMk cId="0" sldId="256"/>
        </pc:sldMkLst>
        <pc:spChg chg="mod">
          <ac:chgData name="Oswaldo Navarrete Carreño" userId="8d15c00e44df823f" providerId="LiveId" clId="{AE915BAF-06B4-4B92-A0B7-1E83ABAB9945}" dt="2019-09-13T20:04:29.315" v="25" actId="113"/>
          <ac:spMkLst>
            <pc:docMk/>
            <pc:sldMk cId="0" sldId="256"/>
            <ac:spMk id="2" creationId="{00000000-0000-0000-0000-000000000000}"/>
          </ac:spMkLst>
        </pc:spChg>
        <pc:spChg chg="mod">
          <ac:chgData name="Oswaldo Navarrete Carreño" userId="8d15c00e44df823f" providerId="LiveId" clId="{AE915BAF-06B4-4B92-A0B7-1E83ABAB9945}" dt="2019-09-13T19:59:11.156" v="0"/>
          <ac:spMkLst>
            <pc:docMk/>
            <pc:sldMk cId="0" sldId="256"/>
            <ac:spMk id="3" creationId="{00000000-0000-0000-0000-000000000000}"/>
          </ac:spMkLst>
        </pc:spChg>
      </pc:sldChg>
      <pc:sldChg chg="modSp">
        <pc:chgData name="Oswaldo Navarrete Carreño" userId="8d15c00e44df823f" providerId="LiveId" clId="{AE915BAF-06B4-4B92-A0B7-1E83ABAB9945}" dt="2019-09-13T20:04:35.613" v="26" actId="113"/>
        <pc:sldMkLst>
          <pc:docMk/>
          <pc:sldMk cId="0" sldId="257"/>
        </pc:sldMkLst>
        <pc:spChg chg="mod">
          <ac:chgData name="Oswaldo Navarrete Carreño" userId="8d15c00e44df823f" providerId="LiveId" clId="{AE915BAF-06B4-4B92-A0B7-1E83ABAB9945}" dt="2019-09-13T20:04:35.613" v="26" actId="113"/>
          <ac:spMkLst>
            <pc:docMk/>
            <pc:sldMk cId="0" sldId="257"/>
            <ac:spMk id="2" creationId="{00000000-0000-0000-0000-000000000000}"/>
          </ac:spMkLst>
        </pc:spChg>
      </pc:sldChg>
      <pc:sldChg chg="modSp">
        <pc:chgData name="Oswaldo Navarrete Carreño" userId="8d15c00e44df823f" providerId="LiveId" clId="{AE915BAF-06B4-4B92-A0B7-1E83ABAB9945}" dt="2019-09-13T20:04:41.987" v="27" actId="113"/>
        <pc:sldMkLst>
          <pc:docMk/>
          <pc:sldMk cId="0" sldId="258"/>
        </pc:sldMkLst>
        <pc:spChg chg="mod">
          <ac:chgData name="Oswaldo Navarrete Carreño" userId="8d15c00e44df823f" providerId="LiveId" clId="{AE915BAF-06B4-4B92-A0B7-1E83ABAB9945}" dt="2019-09-13T20:04:41.987" v="27" actId="113"/>
          <ac:spMkLst>
            <pc:docMk/>
            <pc:sldMk cId="0" sldId="258"/>
            <ac:spMk id="2" creationId="{00000000-0000-0000-0000-000000000000}"/>
          </ac:spMkLst>
        </pc:spChg>
      </pc:sldChg>
      <pc:sldChg chg="modSp">
        <pc:chgData name="Oswaldo Navarrete Carreño" userId="8d15c00e44df823f" providerId="LiveId" clId="{AE915BAF-06B4-4B92-A0B7-1E83ABAB9945}" dt="2019-09-13T20:04:48.355" v="28" actId="113"/>
        <pc:sldMkLst>
          <pc:docMk/>
          <pc:sldMk cId="0" sldId="259"/>
        </pc:sldMkLst>
        <pc:spChg chg="mod">
          <ac:chgData name="Oswaldo Navarrete Carreño" userId="8d15c00e44df823f" providerId="LiveId" clId="{AE915BAF-06B4-4B92-A0B7-1E83ABAB9945}" dt="2019-09-13T20:04:48.355" v="28" actId="113"/>
          <ac:spMkLst>
            <pc:docMk/>
            <pc:sldMk cId="0" sldId="259"/>
            <ac:spMk id="2" creationId="{00000000-0000-0000-0000-000000000000}"/>
          </ac:spMkLst>
        </pc:spChg>
      </pc:sldChg>
      <pc:sldChg chg="modSp">
        <pc:chgData name="Oswaldo Navarrete Carreño" userId="8d15c00e44df823f" providerId="LiveId" clId="{AE915BAF-06B4-4B92-A0B7-1E83ABAB9945}" dt="2019-09-13T19:59:11.156" v="0"/>
        <pc:sldMkLst>
          <pc:docMk/>
          <pc:sldMk cId="0" sldId="260"/>
        </pc:sldMkLst>
        <pc:spChg chg="mod">
          <ac:chgData name="Oswaldo Navarrete Carreño" userId="8d15c00e44df823f" providerId="LiveId" clId="{AE915BAF-06B4-4B92-A0B7-1E83ABAB9945}" dt="2019-09-13T19:59:11.156" v="0"/>
          <ac:spMkLst>
            <pc:docMk/>
            <pc:sldMk cId="0" sldId="260"/>
            <ac:spMk id="3" creationId="{00000000-0000-0000-0000-000000000000}"/>
          </ac:spMkLst>
        </pc:spChg>
        <pc:picChg chg="mod">
          <ac:chgData name="Oswaldo Navarrete Carreño" userId="8d15c00e44df823f" providerId="LiveId" clId="{AE915BAF-06B4-4B92-A0B7-1E83ABAB9945}" dt="2019-09-13T19:59:11.156" v="0"/>
          <ac:picMkLst>
            <pc:docMk/>
            <pc:sldMk cId="0" sldId="260"/>
            <ac:picMk id="2" creationId="{00000000-0000-0000-0000-000000000000}"/>
          </ac:picMkLst>
        </pc:picChg>
      </pc:sldChg>
      <pc:sldChg chg="modSp">
        <pc:chgData name="Oswaldo Navarrete Carreño" userId="8d15c00e44df823f" providerId="LiveId" clId="{AE915BAF-06B4-4B92-A0B7-1E83ABAB9945}" dt="2019-09-13T20:04:54.900" v="29" actId="113"/>
        <pc:sldMkLst>
          <pc:docMk/>
          <pc:sldMk cId="0" sldId="261"/>
        </pc:sldMkLst>
        <pc:spChg chg="mod">
          <ac:chgData name="Oswaldo Navarrete Carreño" userId="8d15c00e44df823f" providerId="LiveId" clId="{AE915BAF-06B4-4B92-A0B7-1E83ABAB9945}" dt="2019-09-13T20:04:54.900" v="29" actId="113"/>
          <ac:spMkLst>
            <pc:docMk/>
            <pc:sldMk cId="0" sldId="261"/>
            <ac:spMk id="2" creationId="{00000000-0000-0000-0000-000000000000}"/>
          </ac:spMkLst>
        </pc:spChg>
      </pc:sldChg>
      <pc:sldChg chg="modSp">
        <pc:chgData name="Oswaldo Navarrete Carreño" userId="8d15c00e44df823f" providerId="LiveId" clId="{AE915BAF-06B4-4B92-A0B7-1E83ABAB9945}" dt="2019-09-13T19:59:11.156" v="0"/>
        <pc:sldMkLst>
          <pc:docMk/>
          <pc:sldMk cId="0" sldId="262"/>
        </pc:sldMkLst>
        <pc:spChg chg="mod">
          <ac:chgData name="Oswaldo Navarrete Carreño" userId="8d15c00e44df823f" providerId="LiveId" clId="{AE915BAF-06B4-4B92-A0B7-1E83ABAB9945}" dt="2019-09-13T19:59:11.156" v="0"/>
          <ac:spMkLst>
            <pc:docMk/>
            <pc:sldMk cId="0" sldId="262"/>
            <ac:spMk id="3" creationId="{00000000-0000-0000-0000-000000000000}"/>
          </ac:spMkLst>
        </pc:spChg>
        <pc:picChg chg="mod">
          <ac:chgData name="Oswaldo Navarrete Carreño" userId="8d15c00e44df823f" providerId="LiveId" clId="{AE915BAF-06B4-4B92-A0B7-1E83ABAB9945}" dt="2019-09-13T19:59:11.156" v="0"/>
          <ac:picMkLst>
            <pc:docMk/>
            <pc:sldMk cId="0" sldId="262"/>
            <ac:picMk id="2" creationId="{00000000-0000-0000-0000-000000000000}"/>
          </ac:picMkLst>
        </pc:picChg>
      </pc:sldChg>
      <pc:sldChg chg="modSp">
        <pc:chgData name="Oswaldo Navarrete Carreño" userId="8d15c00e44df823f" providerId="LiveId" clId="{AE915BAF-06B4-4B92-A0B7-1E83ABAB9945}" dt="2019-09-13T19:59:11.156" v="0"/>
        <pc:sldMkLst>
          <pc:docMk/>
          <pc:sldMk cId="0" sldId="263"/>
        </pc:sldMkLst>
        <pc:spChg chg="mod">
          <ac:chgData name="Oswaldo Navarrete Carreño" userId="8d15c00e44df823f" providerId="LiveId" clId="{AE915BAF-06B4-4B92-A0B7-1E83ABAB9945}" dt="2019-09-13T19:59:11.156" v="0"/>
          <ac:spMkLst>
            <pc:docMk/>
            <pc:sldMk cId="0" sldId="263"/>
            <ac:spMk id="3" creationId="{00000000-0000-0000-0000-000000000000}"/>
          </ac:spMkLst>
        </pc:spChg>
        <pc:picChg chg="mod">
          <ac:chgData name="Oswaldo Navarrete Carreño" userId="8d15c00e44df823f" providerId="LiveId" clId="{AE915BAF-06B4-4B92-A0B7-1E83ABAB9945}" dt="2019-09-13T19:59:11.156" v="0"/>
          <ac:picMkLst>
            <pc:docMk/>
            <pc:sldMk cId="0" sldId="263"/>
            <ac:picMk id="2" creationId="{00000000-0000-0000-0000-000000000000}"/>
          </ac:picMkLst>
        </pc:picChg>
      </pc:sldChg>
      <pc:sldChg chg="modSp">
        <pc:chgData name="Oswaldo Navarrete Carreño" userId="8d15c00e44df823f" providerId="LiveId" clId="{AE915BAF-06B4-4B92-A0B7-1E83ABAB9945}" dt="2019-09-13T20:05:03.343" v="30" actId="113"/>
        <pc:sldMkLst>
          <pc:docMk/>
          <pc:sldMk cId="0" sldId="264"/>
        </pc:sldMkLst>
        <pc:spChg chg="mod">
          <ac:chgData name="Oswaldo Navarrete Carreño" userId="8d15c00e44df823f" providerId="LiveId" clId="{AE915BAF-06B4-4B92-A0B7-1E83ABAB9945}" dt="2019-09-13T20:05:03.343" v="30" actId="113"/>
          <ac:spMkLst>
            <pc:docMk/>
            <pc:sldMk cId="0" sldId="264"/>
            <ac:spMk id="2" creationId="{00000000-0000-0000-0000-000000000000}"/>
          </ac:spMkLst>
        </pc:spChg>
      </pc:sldChg>
      <pc:sldChg chg="modSp">
        <pc:chgData name="Oswaldo Navarrete Carreño" userId="8d15c00e44df823f" providerId="LiveId" clId="{AE915BAF-06B4-4B92-A0B7-1E83ABAB9945}" dt="2019-09-13T20:05:09.732" v="31" actId="113"/>
        <pc:sldMkLst>
          <pc:docMk/>
          <pc:sldMk cId="0" sldId="265"/>
        </pc:sldMkLst>
        <pc:spChg chg="mod">
          <ac:chgData name="Oswaldo Navarrete Carreño" userId="8d15c00e44df823f" providerId="LiveId" clId="{AE915BAF-06B4-4B92-A0B7-1E83ABAB9945}" dt="2019-09-13T20:05:09.732" v="31" actId="113"/>
          <ac:spMkLst>
            <pc:docMk/>
            <pc:sldMk cId="0" sldId="265"/>
            <ac:spMk id="2" creationId="{00000000-0000-0000-0000-000000000000}"/>
          </ac:spMkLst>
        </pc:spChg>
      </pc:sldChg>
      <pc:sldChg chg="modSp">
        <pc:chgData name="Oswaldo Navarrete Carreño" userId="8d15c00e44df823f" providerId="LiveId" clId="{AE915BAF-06B4-4B92-A0B7-1E83ABAB9945}" dt="2019-09-13T19:59:11.156" v="0"/>
        <pc:sldMkLst>
          <pc:docMk/>
          <pc:sldMk cId="0" sldId="266"/>
        </pc:sldMkLst>
        <pc:spChg chg="mod">
          <ac:chgData name="Oswaldo Navarrete Carreño" userId="8d15c00e44df823f" providerId="LiveId" clId="{AE915BAF-06B4-4B92-A0B7-1E83ABAB9945}" dt="2019-09-13T19:59:11.156" v="0"/>
          <ac:spMkLst>
            <pc:docMk/>
            <pc:sldMk cId="0" sldId="266"/>
            <ac:spMk id="3" creationId="{00000000-0000-0000-0000-000000000000}"/>
          </ac:spMkLst>
        </pc:spChg>
        <pc:picChg chg="mod">
          <ac:chgData name="Oswaldo Navarrete Carreño" userId="8d15c00e44df823f" providerId="LiveId" clId="{AE915BAF-06B4-4B92-A0B7-1E83ABAB9945}" dt="2019-09-13T19:59:11.156" v="0"/>
          <ac:picMkLst>
            <pc:docMk/>
            <pc:sldMk cId="0" sldId="266"/>
            <ac:picMk id="2" creationId="{00000000-0000-0000-0000-000000000000}"/>
          </ac:picMkLst>
        </pc:picChg>
      </pc:sldChg>
      <pc:sldChg chg="modSp">
        <pc:chgData name="Oswaldo Navarrete Carreño" userId="8d15c00e44df823f" providerId="LiveId" clId="{AE915BAF-06B4-4B92-A0B7-1E83ABAB9945}" dt="2019-09-13T20:05:17.959" v="32" actId="113"/>
        <pc:sldMkLst>
          <pc:docMk/>
          <pc:sldMk cId="0" sldId="267"/>
        </pc:sldMkLst>
        <pc:spChg chg="mod">
          <ac:chgData name="Oswaldo Navarrete Carreño" userId="8d15c00e44df823f" providerId="LiveId" clId="{AE915BAF-06B4-4B92-A0B7-1E83ABAB9945}" dt="2019-09-13T20:05:17.959" v="32" actId="113"/>
          <ac:spMkLst>
            <pc:docMk/>
            <pc:sldMk cId="0" sldId="267"/>
            <ac:spMk id="2" creationId="{00000000-0000-0000-0000-000000000000}"/>
          </ac:spMkLst>
        </pc:spChg>
      </pc:sldChg>
      <pc:sldChg chg="modSp">
        <pc:chgData name="Oswaldo Navarrete Carreño" userId="8d15c00e44df823f" providerId="LiveId" clId="{AE915BAF-06B4-4B92-A0B7-1E83ABAB9945}" dt="2019-09-13T19:59:11.156" v="0"/>
        <pc:sldMkLst>
          <pc:docMk/>
          <pc:sldMk cId="0" sldId="268"/>
        </pc:sldMkLst>
        <pc:spChg chg="mod">
          <ac:chgData name="Oswaldo Navarrete Carreño" userId="8d15c00e44df823f" providerId="LiveId" clId="{AE915BAF-06B4-4B92-A0B7-1E83ABAB9945}" dt="2019-09-13T19:59:11.156" v="0"/>
          <ac:spMkLst>
            <pc:docMk/>
            <pc:sldMk cId="0" sldId="268"/>
            <ac:spMk id="3" creationId="{00000000-0000-0000-0000-000000000000}"/>
          </ac:spMkLst>
        </pc:spChg>
        <pc:picChg chg="mod">
          <ac:chgData name="Oswaldo Navarrete Carreño" userId="8d15c00e44df823f" providerId="LiveId" clId="{AE915BAF-06B4-4B92-A0B7-1E83ABAB9945}" dt="2019-09-13T19:59:11.156" v="0"/>
          <ac:picMkLst>
            <pc:docMk/>
            <pc:sldMk cId="0" sldId="268"/>
            <ac:picMk id="2" creationId="{00000000-0000-0000-0000-000000000000}"/>
          </ac:picMkLst>
        </pc:picChg>
      </pc:sldChg>
      <pc:sldChg chg="modSp">
        <pc:chgData name="Oswaldo Navarrete Carreño" userId="8d15c00e44df823f" providerId="LiveId" clId="{AE915BAF-06B4-4B92-A0B7-1E83ABAB9945}" dt="2019-09-13T20:05:26.794" v="33" actId="113"/>
        <pc:sldMkLst>
          <pc:docMk/>
          <pc:sldMk cId="0" sldId="270"/>
        </pc:sldMkLst>
        <pc:spChg chg="mod">
          <ac:chgData name="Oswaldo Navarrete Carreño" userId="8d15c00e44df823f" providerId="LiveId" clId="{AE915BAF-06B4-4B92-A0B7-1E83ABAB9945}" dt="2019-09-13T20:05:26.794" v="33" actId="113"/>
          <ac:spMkLst>
            <pc:docMk/>
            <pc:sldMk cId="0" sldId="270"/>
            <ac:spMk id="2" creationId="{00000000-0000-0000-0000-000000000000}"/>
          </ac:spMkLst>
        </pc:spChg>
      </pc:sldChg>
      <pc:sldChg chg="modSp">
        <pc:chgData name="Oswaldo Navarrete Carreño" userId="8d15c00e44df823f" providerId="LiveId" clId="{AE915BAF-06B4-4B92-A0B7-1E83ABAB9945}" dt="2019-09-13T20:05:33.255" v="34" actId="113"/>
        <pc:sldMkLst>
          <pc:docMk/>
          <pc:sldMk cId="0" sldId="271"/>
        </pc:sldMkLst>
        <pc:spChg chg="mod">
          <ac:chgData name="Oswaldo Navarrete Carreño" userId="8d15c00e44df823f" providerId="LiveId" clId="{AE915BAF-06B4-4B92-A0B7-1E83ABAB9945}" dt="2019-09-13T20:05:33.255" v="34" actId="113"/>
          <ac:spMkLst>
            <pc:docMk/>
            <pc:sldMk cId="0" sldId="271"/>
            <ac:spMk id="2" creationId="{00000000-0000-0000-0000-000000000000}"/>
          </ac:spMkLst>
        </pc:spChg>
        <pc:spChg chg="mod">
          <ac:chgData name="Oswaldo Navarrete Carreño" userId="8d15c00e44df823f" providerId="LiveId" clId="{AE915BAF-06B4-4B92-A0B7-1E83ABAB9945}" dt="2019-09-13T19:59:11.156" v="0"/>
          <ac:spMkLst>
            <pc:docMk/>
            <pc:sldMk cId="0" sldId="271"/>
            <ac:spMk id="4" creationId="{00000000-0000-0000-0000-000000000000}"/>
          </ac:spMkLst>
        </pc:spChg>
        <pc:picChg chg="mod">
          <ac:chgData name="Oswaldo Navarrete Carreño" userId="8d15c00e44df823f" providerId="LiveId" clId="{AE915BAF-06B4-4B92-A0B7-1E83ABAB9945}" dt="2019-09-13T19:59:11.156" v="0"/>
          <ac:picMkLst>
            <pc:docMk/>
            <pc:sldMk cId="0" sldId="271"/>
            <ac:picMk id="3" creationId="{00000000-0000-0000-0000-000000000000}"/>
          </ac:picMkLst>
        </pc:picChg>
      </pc:sldChg>
      <pc:sldChg chg="modSp">
        <pc:chgData name="Oswaldo Navarrete Carreño" userId="8d15c00e44df823f" providerId="LiveId" clId="{AE915BAF-06B4-4B92-A0B7-1E83ABAB9945}" dt="2019-09-13T20:05:39.129" v="35" actId="113"/>
        <pc:sldMkLst>
          <pc:docMk/>
          <pc:sldMk cId="0" sldId="272"/>
        </pc:sldMkLst>
        <pc:spChg chg="mod">
          <ac:chgData name="Oswaldo Navarrete Carreño" userId="8d15c00e44df823f" providerId="LiveId" clId="{AE915BAF-06B4-4B92-A0B7-1E83ABAB9945}" dt="2019-09-13T20:05:39.129" v="35" actId="113"/>
          <ac:spMkLst>
            <pc:docMk/>
            <pc:sldMk cId="0" sldId="272"/>
            <ac:spMk id="2" creationId="{00000000-0000-0000-0000-000000000000}"/>
          </ac:spMkLst>
        </pc:spChg>
        <pc:spChg chg="mod">
          <ac:chgData name="Oswaldo Navarrete Carreño" userId="8d15c00e44df823f" providerId="LiveId" clId="{AE915BAF-06B4-4B92-A0B7-1E83ABAB9945}" dt="2019-09-13T19:59:11.156" v="0"/>
          <ac:spMkLst>
            <pc:docMk/>
            <pc:sldMk cId="0" sldId="272"/>
            <ac:spMk id="4" creationId="{00000000-0000-0000-0000-000000000000}"/>
          </ac:spMkLst>
        </pc:spChg>
        <pc:picChg chg="mod">
          <ac:chgData name="Oswaldo Navarrete Carreño" userId="8d15c00e44df823f" providerId="LiveId" clId="{AE915BAF-06B4-4B92-A0B7-1E83ABAB9945}" dt="2019-09-13T19:59:11.156" v="0"/>
          <ac:picMkLst>
            <pc:docMk/>
            <pc:sldMk cId="0" sldId="272"/>
            <ac:picMk id="3" creationId="{00000000-0000-0000-0000-000000000000}"/>
          </ac:picMkLst>
        </pc:picChg>
      </pc:sldChg>
      <pc:sldChg chg="modSp">
        <pc:chgData name="Oswaldo Navarrete Carreño" userId="8d15c00e44df823f" providerId="LiveId" clId="{AE915BAF-06B4-4B92-A0B7-1E83ABAB9945}" dt="2019-09-13T20:05:45.031" v="36" actId="113"/>
        <pc:sldMkLst>
          <pc:docMk/>
          <pc:sldMk cId="0" sldId="273"/>
        </pc:sldMkLst>
        <pc:spChg chg="mod">
          <ac:chgData name="Oswaldo Navarrete Carreño" userId="8d15c00e44df823f" providerId="LiveId" clId="{AE915BAF-06B4-4B92-A0B7-1E83ABAB9945}" dt="2019-09-13T20:05:45.031" v="36" actId="113"/>
          <ac:spMkLst>
            <pc:docMk/>
            <pc:sldMk cId="0" sldId="273"/>
            <ac:spMk id="2" creationId="{00000000-0000-0000-0000-000000000000}"/>
          </ac:spMkLst>
        </pc:spChg>
      </pc:sldChg>
      <pc:sldChg chg="modSp">
        <pc:chgData name="Oswaldo Navarrete Carreño" userId="8d15c00e44df823f" providerId="LiveId" clId="{AE915BAF-06B4-4B92-A0B7-1E83ABAB9945}" dt="2019-09-13T20:05:51.687" v="37" actId="113"/>
        <pc:sldMkLst>
          <pc:docMk/>
          <pc:sldMk cId="0" sldId="274"/>
        </pc:sldMkLst>
        <pc:spChg chg="mod">
          <ac:chgData name="Oswaldo Navarrete Carreño" userId="8d15c00e44df823f" providerId="LiveId" clId="{AE915BAF-06B4-4B92-A0B7-1E83ABAB9945}" dt="2019-09-13T20:05:51.687" v="37" actId="113"/>
          <ac:spMkLst>
            <pc:docMk/>
            <pc:sldMk cId="0" sldId="274"/>
            <ac:spMk id="2" creationId="{00000000-0000-0000-0000-000000000000}"/>
          </ac:spMkLst>
        </pc:spChg>
      </pc:sldChg>
      <pc:sldChg chg="modSp">
        <pc:chgData name="Oswaldo Navarrete Carreño" userId="8d15c00e44df823f" providerId="LiveId" clId="{AE915BAF-06B4-4B92-A0B7-1E83ABAB9945}" dt="2019-09-13T20:06:02.073" v="38" actId="113"/>
        <pc:sldMkLst>
          <pc:docMk/>
          <pc:sldMk cId="0" sldId="275"/>
        </pc:sldMkLst>
        <pc:spChg chg="mod">
          <ac:chgData name="Oswaldo Navarrete Carreño" userId="8d15c00e44df823f" providerId="LiveId" clId="{AE915BAF-06B4-4B92-A0B7-1E83ABAB9945}" dt="2019-09-13T20:06:02.073" v="38" actId="113"/>
          <ac:spMkLst>
            <pc:docMk/>
            <pc:sldMk cId="0" sldId="275"/>
            <ac:spMk id="2" creationId="{00000000-0000-0000-0000-000000000000}"/>
          </ac:spMkLst>
        </pc:spChg>
      </pc:sldChg>
      <pc:sldChg chg="modSp">
        <pc:chgData name="Oswaldo Navarrete Carreño" userId="8d15c00e44df823f" providerId="LiveId" clId="{AE915BAF-06B4-4B92-A0B7-1E83ABAB9945}" dt="2019-09-13T20:06:09.612" v="39" actId="113"/>
        <pc:sldMkLst>
          <pc:docMk/>
          <pc:sldMk cId="0" sldId="276"/>
        </pc:sldMkLst>
        <pc:spChg chg="mod">
          <ac:chgData name="Oswaldo Navarrete Carreño" userId="8d15c00e44df823f" providerId="LiveId" clId="{AE915BAF-06B4-4B92-A0B7-1E83ABAB9945}" dt="2019-09-13T20:06:09.612" v="39" actId="113"/>
          <ac:spMkLst>
            <pc:docMk/>
            <pc:sldMk cId="0" sldId="276"/>
            <ac:spMk id="2" creationId="{00000000-0000-0000-0000-000000000000}"/>
          </ac:spMkLst>
        </pc:spChg>
        <pc:spChg chg="mod">
          <ac:chgData name="Oswaldo Navarrete Carreño" userId="8d15c00e44df823f" providerId="LiveId" clId="{AE915BAF-06B4-4B92-A0B7-1E83ABAB9945}" dt="2019-09-13T19:59:12.132" v="1" actId="27636"/>
          <ac:spMkLst>
            <pc:docMk/>
            <pc:sldMk cId="0" sldId="276"/>
            <ac:spMk id="3" creationId="{00000000-0000-0000-0000-000000000000}"/>
          </ac:spMkLst>
        </pc:spChg>
      </pc:sldChg>
      <pc:sldChg chg="modSp">
        <pc:chgData name="Oswaldo Navarrete Carreño" userId="8d15c00e44df823f" providerId="LiveId" clId="{AE915BAF-06B4-4B92-A0B7-1E83ABAB9945}" dt="2019-09-13T20:06:14.892" v="40" actId="113"/>
        <pc:sldMkLst>
          <pc:docMk/>
          <pc:sldMk cId="0" sldId="277"/>
        </pc:sldMkLst>
        <pc:spChg chg="mod">
          <ac:chgData name="Oswaldo Navarrete Carreño" userId="8d15c00e44df823f" providerId="LiveId" clId="{AE915BAF-06B4-4B92-A0B7-1E83ABAB9945}" dt="2019-09-13T20:06:14.892" v="40" actId="113"/>
          <ac:spMkLst>
            <pc:docMk/>
            <pc:sldMk cId="0" sldId="277"/>
            <ac:spMk id="2" creationId="{00000000-0000-0000-0000-000000000000}"/>
          </ac:spMkLst>
        </pc:spChg>
      </pc:sldChg>
      <pc:sldChg chg="modSp">
        <pc:chgData name="Oswaldo Navarrete Carreño" userId="8d15c00e44df823f" providerId="LiveId" clId="{AE915BAF-06B4-4B92-A0B7-1E83ABAB9945}" dt="2019-09-13T20:06:21.029" v="41" actId="113"/>
        <pc:sldMkLst>
          <pc:docMk/>
          <pc:sldMk cId="0" sldId="278"/>
        </pc:sldMkLst>
        <pc:spChg chg="mod">
          <ac:chgData name="Oswaldo Navarrete Carreño" userId="8d15c00e44df823f" providerId="LiveId" clId="{AE915BAF-06B4-4B92-A0B7-1E83ABAB9945}" dt="2019-09-13T20:06:21.029" v="41" actId="113"/>
          <ac:spMkLst>
            <pc:docMk/>
            <pc:sldMk cId="0" sldId="278"/>
            <ac:spMk id="2" creationId="{00000000-0000-0000-0000-000000000000}"/>
          </ac:spMkLst>
        </pc:spChg>
      </pc:sldChg>
      <pc:sldChg chg="modSp">
        <pc:chgData name="Oswaldo Navarrete Carreño" userId="8d15c00e44df823f" providerId="LiveId" clId="{AE915BAF-06B4-4B92-A0B7-1E83ABAB9945}" dt="2019-09-13T20:06:30.297" v="44" actId="113"/>
        <pc:sldMkLst>
          <pc:docMk/>
          <pc:sldMk cId="0" sldId="279"/>
        </pc:sldMkLst>
        <pc:spChg chg="mod">
          <ac:chgData name="Oswaldo Navarrete Carreño" userId="8d15c00e44df823f" providerId="LiveId" clId="{AE915BAF-06B4-4B92-A0B7-1E83ABAB9945}" dt="2019-09-13T20:06:30.297" v="44" actId="113"/>
          <ac:spMkLst>
            <pc:docMk/>
            <pc:sldMk cId="0" sldId="279"/>
            <ac:spMk id="2" creationId="{00000000-0000-0000-0000-000000000000}"/>
          </ac:spMkLst>
        </pc:spChg>
      </pc:sldChg>
      <pc:sldChg chg="modSp">
        <pc:chgData name="Oswaldo Navarrete Carreño" userId="8d15c00e44df823f" providerId="LiveId" clId="{AE915BAF-06B4-4B92-A0B7-1E83ABAB9945}" dt="2019-09-13T20:06:35.966" v="45" actId="113"/>
        <pc:sldMkLst>
          <pc:docMk/>
          <pc:sldMk cId="0" sldId="280"/>
        </pc:sldMkLst>
        <pc:spChg chg="mod">
          <ac:chgData name="Oswaldo Navarrete Carreño" userId="8d15c00e44df823f" providerId="LiveId" clId="{AE915BAF-06B4-4B92-A0B7-1E83ABAB9945}" dt="2019-09-13T20:06:35.966" v="45" actId="113"/>
          <ac:spMkLst>
            <pc:docMk/>
            <pc:sldMk cId="0" sldId="280"/>
            <ac:spMk id="2" creationId="{00000000-0000-0000-0000-000000000000}"/>
          </ac:spMkLst>
        </pc:spChg>
        <pc:spChg chg="mod">
          <ac:chgData name="Oswaldo Navarrete Carreño" userId="8d15c00e44df823f" providerId="LiveId" clId="{AE915BAF-06B4-4B92-A0B7-1E83ABAB9945}" dt="2019-09-13T19:59:11.156" v="0"/>
          <ac:spMkLst>
            <pc:docMk/>
            <pc:sldMk cId="0" sldId="280"/>
            <ac:spMk id="4" creationId="{00000000-0000-0000-0000-000000000000}"/>
          </ac:spMkLst>
        </pc:spChg>
        <pc:picChg chg="mod">
          <ac:chgData name="Oswaldo Navarrete Carreño" userId="8d15c00e44df823f" providerId="LiveId" clId="{AE915BAF-06B4-4B92-A0B7-1E83ABAB9945}" dt="2019-09-13T19:59:11.156" v="0"/>
          <ac:picMkLst>
            <pc:docMk/>
            <pc:sldMk cId="0" sldId="280"/>
            <ac:picMk id="3" creationId="{00000000-0000-0000-0000-000000000000}"/>
          </ac:picMkLst>
        </pc:picChg>
      </pc:sldChg>
      <pc:sldChg chg="modSp">
        <pc:chgData name="Oswaldo Navarrete Carreño" userId="8d15c00e44df823f" providerId="LiveId" clId="{AE915BAF-06B4-4B92-A0B7-1E83ABAB9945}" dt="2019-09-13T20:06:40.418" v="46" actId="113"/>
        <pc:sldMkLst>
          <pc:docMk/>
          <pc:sldMk cId="0" sldId="281"/>
        </pc:sldMkLst>
        <pc:spChg chg="mod">
          <ac:chgData name="Oswaldo Navarrete Carreño" userId="8d15c00e44df823f" providerId="LiveId" clId="{AE915BAF-06B4-4B92-A0B7-1E83ABAB9945}" dt="2019-09-13T20:06:40.418" v="46" actId="113"/>
          <ac:spMkLst>
            <pc:docMk/>
            <pc:sldMk cId="0" sldId="281"/>
            <ac:spMk id="2" creationId="{00000000-0000-0000-0000-000000000000}"/>
          </ac:spMkLst>
        </pc:spChg>
      </pc:sldChg>
      <pc:sldChg chg="modSp">
        <pc:chgData name="Oswaldo Navarrete Carreño" userId="8d15c00e44df823f" providerId="LiveId" clId="{AE915BAF-06B4-4B92-A0B7-1E83ABAB9945}" dt="2019-09-13T19:59:11.156" v="0"/>
        <pc:sldMkLst>
          <pc:docMk/>
          <pc:sldMk cId="0" sldId="282"/>
        </pc:sldMkLst>
        <pc:spChg chg="mod">
          <ac:chgData name="Oswaldo Navarrete Carreño" userId="8d15c00e44df823f" providerId="LiveId" clId="{AE915BAF-06B4-4B92-A0B7-1E83ABAB9945}" dt="2019-09-13T19:59:11.156" v="0"/>
          <ac:spMkLst>
            <pc:docMk/>
            <pc:sldMk cId="0" sldId="282"/>
            <ac:spMk id="3" creationId="{00000000-0000-0000-0000-000000000000}"/>
          </ac:spMkLst>
        </pc:spChg>
        <pc:picChg chg="mod">
          <ac:chgData name="Oswaldo Navarrete Carreño" userId="8d15c00e44df823f" providerId="LiveId" clId="{AE915BAF-06B4-4B92-A0B7-1E83ABAB9945}" dt="2019-09-13T19:59:11.156" v="0"/>
          <ac:picMkLst>
            <pc:docMk/>
            <pc:sldMk cId="0" sldId="282"/>
            <ac:picMk id="2" creationId="{00000000-0000-0000-0000-000000000000}"/>
          </ac:picMkLst>
        </pc:picChg>
      </pc:sldChg>
      <pc:sldChg chg="modSp">
        <pc:chgData name="Oswaldo Navarrete Carreño" userId="8d15c00e44df823f" providerId="LiveId" clId="{AE915BAF-06B4-4B92-A0B7-1E83ABAB9945}" dt="2019-09-13T20:06:51.496" v="47" actId="113"/>
        <pc:sldMkLst>
          <pc:docMk/>
          <pc:sldMk cId="0" sldId="283"/>
        </pc:sldMkLst>
        <pc:spChg chg="mod">
          <ac:chgData name="Oswaldo Navarrete Carreño" userId="8d15c00e44df823f" providerId="LiveId" clId="{AE915BAF-06B4-4B92-A0B7-1E83ABAB9945}" dt="2019-09-13T20:06:51.496" v="47" actId="113"/>
          <ac:spMkLst>
            <pc:docMk/>
            <pc:sldMk cId="0" sldId="283"/>
            <ac:spMk id="2" creationId="{00000000-0000-0000-0000-000000000000}"/>
          </ac:spMkLst>
        </pc:spChg>
      </pc:sldChg>
      <pc:sldChg chg="modSp">
        <pc:chgData name="Oswaldo Navarrete Carreño" userId="8d15c00e44df823f" providerId="LiveId" clId="{AE915BAF-06B4-4B92-A0B7-1E83ABAB9945}" dt="2019-09-13T20:07:00.869" v="48" actId="113"/>
        <pc:sldMkLst>
          <pc:docMk/>
          <pc:sldMk cId="0" sldId="284"/>
        </pc:sldMkLst>
        <pc:spChg chg="mod">
          <ac:chgData name="Oswaldo Navarrete Carreño" userId="8d15c00e44df823f" providerId="LiveId" clId="{AE915BAF-06B4-4B92-A0B7-1E83ABAB9945}" dt="2019-09-13T20:07:00.869" v="48" actId="113"/>
          <ac:spMkLst>
            <pc:docMk/>
            <pc:sldMk cId="0" sldId="284"/>
            <ac:spMk id="2" creationId="{00000000-0000-0000-0000-000000000000}"/>
          </ac:spMkLst>
        </pc:spChg>
      </pc:sldChg>
      <pc:sldChg chg="modSp">
        <pc:chgData name="Oswaldo Navarrete Carreño" userId="8d15c00e44df823f" providerId="LiveId" clId="{AE915BAF-06B4-4B92-A0B7-1E83ABAB9945}" dt="2019-09-13T19:59:11.156" v="0"/>
        <pc:sldMkLst>
          <pc:docMk/>
          <pc:sldMk cId="0" sldId="285"/>
        </pc:sldMkLst>
        <pc:spChg chg="mod">
          <ac:chgData name="Oswaldo Navarrete Carreño" userId="8d15c00e44df823f" providerId="LiveId" clId="{AE915BAF-06B4-4B92-A0B7-1E83ABAB9945}" dt="2019-09-13T19:59:11.156" v="0"/>
          <ac:spMkLst>
            <pc:docMk/>
            <pc:sldMk cId="0" sldId="285"/>
            <ac:spMk id="3" creationId="{00000000-0000-0000-0000-000000000000}"/>
          </ac:spMkLst>
        </pc:spChg>
        <pc:picChg chg="mod">
          <ac:chgData name="Oswaldo Navarrete Carreño" userId="8d15c00e44df823f" providerId="LiveId" clId="{AE915BAF-06B4-4B92-A0B7-1E83ABAB9945}" dt="2019-09-13T19:59:11.156" v="0"/>
          <ac:picMkLst>
            <pc:docMk/>
            <pc:sldMk cId="0" sldId="285"/>
            <ac:picMk id="2" creationId="{00000000-0000-0000-0000-000000000000}"/>
          </ac:picMkLst>
        </pc:picChg>
      </pc:sldChg>
      <pc:sldChg chg="modSp">
        <pc:chgData name="Oswaldo Navarrete Carreño" userId="8d15c00e44df823f" providerId="LiveId" clId="{AE915BAF-06B4-4B92-A0B7-1E83ABAB9945}" dt="2019-09-13T20:07:05.359" v="49" actId="113"/>
        <pc:sldMkLst>
          <pc:docMk/>
          <pc:sldMk cId="0" sldId="286"/>
        </pc:sldMkLst>
        <pc:spChg chg="mod">
          <ac:chgData name="Oswaldo Navarrete Carreño" userId="8d15c00e44df823f" providerId="LiveId" clId="{AE915BAF-06B4-4B92-A0B7-1E83ABAB9945}" dt="2019-09-13T20:07:05.359" v="49" actId="113"/>
          <ac:spMkLst>
            <pc:docMk/>
            <pc:sldMk cId="0" sldId="286"/>
            <ac:spMk id="2" creationId="{00000000-0000-0000-0000-000000000000}"/>
          </ac:spMkLst>
        </pc:spChg>
      </pc:sldChg>
      <pc:sldChg chg="modSp">
        <pc:chgData name="Oswaldo Navarrete Carreño" userId="8d15c00e44df823f" providerId="LiveId" clId="{AE915BAF-06B4-4B92-A0B7-1E83ABAB9945}" dt="2019-09-13T20:07:11.523" v="50" actId="113"/>
        <pc:sldMkLst>
          <pc:docMk/>
          <pc:sldMk cId="0" sldId="287"/>
        </pc:sldMkLst>
        <pc:spChg chg="mod">
          <ac:chgData name="Oswaldo Navarrete Carreño" userId="8d15c00e44df823f" providerId="LiveId" clId="{AE915BAF-06B4-4B92-A0B7-1E83ABAB9945}" dt="2019-09-13T20:07:11.523" v="50" actId="113"/>
          <ac:spMkLst>
            <pc:docMk/>
            <pc:sldMk cId="0" sldId="287"/>
            <ac:spMk id="2" creationId="{00000000-0000-0000-0000-000000000000}"/>
          </ac:spMkLst>
        </pc:spChg>
      </pc:sldChg>
      <pc:sldChg chg="modSp">
        <pc:chgData name="Oswaldo Navarrete Carreño" userId="8d15c00e44df823f" providerId="LiveId" clId="{AE915BAF-06B4-4B92-A0B7-1E83ABAB9945}" dt="2019-09-13T20:07:16.927" v="51" actId="113"/>
        <pc:sldMkLst>
          <pc:docMk/>
          <pc:sldMk cId="0" sldId="288"/>
        </pc:sldMkLst>
        <pc:spChg chg="mod">
          <ac:chgData name="Oswaldo Navarrete Carreño" userId="8d15c00e44df823f" providerId="LiveId" clId="{AE915BAF-06B4-4B92-A0B7-1E83ABAB9945}" dt="2019-09-13T20:07:16.927" v="51" actId="113"/>
          <ac:spMkLst>
            <pc:docMk/>
            <pc:sldMk cId="0" sldId="288"/>
            <ac:spMk id="2" creationId="{00000000-0000-0000-0000-000000000000}"/>
          </ac:spMkLst>
        </pc:spChg>
        <pc:spChg chg="mod">
          <ac:chgData name="Oswaldo Navarrete Carreño" userId="8d15c00e44df823f" providerId="LiveId" clId="{AE915BAF-06B4-4B92-A0B7-1E83ABAB9945}" dt="2019-09-13T19:59:13.658" v="2" actId="27636"/>
          <ac:spMkLst>
            <pc:docMk/>
            <pc:sldMk cId="0" sldId="288"/>
            <ac:spMk id="3" creationId="{00000000-0000-0000-0000-000000000000}"/>
          </ac:spMkLst>
        </pc:spChg>
      </pc:sldChg>
      <pc:sldChg chg="modSp">
        <pc:chgData name="Oswaldo Navarrete Carreño" userId="8d15c00e44df823f" providerId="LiveId" clId="{AE915BAF-06B4-4B92-A0B7-1E83ABAB9945}" dt="2019-09-13T20:07:21.924" v="52" actId="113"/>
        <pc:sldMkLst>
          <pc:docMk/>
          <pc:sldMk cId="0" sldId="289"/>
        </pc:sldMkLst>
        <pc:spChg chg="mod">
          <ac:chgData name="Oswaldo Navarrete Carreño" userId="8d15c00e44df823f" providerId="LiveId" clId="{AE915BAF-06B4-4B92-A0B7-1E83ABAB9945}" dt="2019-09-13T20:07:21.924" v="52" actId="113"/>
          <ac:spMkLst>
            <pc:docMk/>
            <pc:sldMk cId="0" sldId="289"/>
            <ac:spMk id="2" creationId="{00000000-0000-0000-0000-000000000000}"/>
          </ac:spMkLst>
        </pc:spChg>
      </pc:sldChg>
      <pc:sldChg chg="modSp">
        <pc:chgData name="Oswaldo Navarrete Carreño" userId="8d15c00e44df823f" providerId="LiveId" clId="{AE915BAF-06B4-4B92-A0B7-1E83ABAB9945}" dt="2019-09-13T20:07:27.295" v="53" actId="113"/>
        <pc:sldMkLst>
          <pc:docMk/>
          <pc:sldMk cId="0" sldId="290"/>
        </pc:sldMkLst>
        <pc:spChg chg="mod">
          <ac:chgData name="Oswaldo Navarrete Carreño" userId="8d15c00e44df823f" providerId="LiveId" clId="{AE915BAF-06B4-4B92-A0B7-1E83ABAB9945}" dt="2019-09-13T20:07:27.295" v="53" actId="113"/>
          <ac:spMkLst>
            <pc:docMk/>
            <pc:sldMk cId="0" sldId="290"/>
            <ac:spMk id="2" creationId="{00000000-0000-0000-0000-000000000000}"/>
          </ac:spMkLst>
        </pc:spChg>
      </pc:sldChg>
      <pc:sldChg chg="modSp">
        <pc:chgData name="Oswaldo Navarrete Carreño" userId="8d15c00e44df823f" providerId="LiveId" clId="{AE915BAF-06B4-4B92-A0B7-1E83ABAB9945}" dt="2019-09-13T19:59:11.156" v="0"/>
        <pc:sldMkLst>
          <pc:docMk/>
          <pc:sldMk cId="0" sldId="291"/>
        </pc:sldMkLst>
        <pc:spChg chg="mod">
          <ac:chgData name="Oswaldo Navarrete Carreño" userId="8d15c00e44df823f" providerId="LiveId" clId="{AE915BAF-06B4-4B92-A0B7-1E83ABAB9945}" dt="2019-09-13T19:59:11.156" v="0"/>
          <ac:spMkLst>
            <pc:docMk/>
            <pc:sldMk cId="0" sldId="291"/>
            <ac:spMk id="3" creationId="{00000000-0000-0000-0000-000000000000}"/>
          </ac:spMkLst>
        </pc:spChg>
        <pc:picChg chg="mod">
          <ac:chgData name="Oswaldo Navarrete Carreño" userId="8d15c00e44df823f" providerId="LiveId" clId="{AE915BAF-06B4-4B92-A0B7-1E83ABAB9945}" dt="2019-09-13T19:59:11.156" v="0"/>
          <ac:picMkLst>
            <pc:docMk/>
            <pc:sldMk cId="0" sldId="291"/>
            <ac:picMk id="2" creationId="{00000000-0000-0000-0000-000000000000}"/>
          </ac:picMkLst>
        </pc:picChg>
      </pc:sldChg>
      <pc:sldChg chg="modSp">
        <pc:chgData name="Oswaldo Navarrete Carreño" userId="8d15c00e44df823f" providerId="LiveId" clId="{AE915BAF-06B4-4B92-A0B7-1E83ABAB9945}" dt="2019-09-13T20:07:36.602" v="81" actId="1036"/>
        <pc:sldMkLst>
          <pc:docMk/>
          <pc:sldMk cId="0" sldId="292"/>
        </pc:sldMkLst>
        <pc:spChg chg="mod">
          <ac:chgData name="Oswaldo Navarrete Carreño" userId="8d15c00e44df823f" providerId="LiveId" clId="{AE915BAF-06B4-4B92-A0B7-1E83ABAB9945}" dt="2019-09-13T20:07:36.602" v="81" actId="1036"/>
          <ac:spMkLst>
            <pc:docMk/>
            <pc:sldMk cId="0" sldId="292"/>
            <ac:spMk id="3" creationId="{00000000-0000-0000-0000-000000000000}"/>
          </ac:spMkLst>
        </pc:spChg>
      </pc:sldChg>
      <pc:sldChg chg="modSp">
        <pc:chgData name="Oswaldo Navarrete Carreño" userId="8d15c00e44df823f" providerId="LiveId" clId="{AE915BAF-06B4-4B92-A0B7-1E83ABAB9945}" dt="2019-09-13T19:59:13.922" v="4" actId="27636"/>
        <pc:sldMkLst>
          <pc:docMk/>
          <pc:sldMk cId="0" sldId="294"/>
        </pc:sldMkLst>
        <pc:spChg chg="mod">
          <ac:chgData name="Oswaldo Navarrete Carreño" userId="8d15c00e44df823f" providerId="LiveId" clId="{AE915BAF-06B4-4B92-A0B7-1E83ABAB9945}" dt="2019-09-13T19:59:13.922" v="4" actId="27636"/>
          <ac:spMkLst>
            <pc:docMk/>
            <pc:sldMk cId="0" sldId="294"/>
            <ac:spMk id="2" creationId="{00000000-0000-0000-0000-000000000000}"/>
          </ac:spMkLst>
        </pc:spChg>
      </pc:sldChg>
      <pc:sldChg chg="modSp">
        <pc:chgData name="Oswaldo Navarrete Carreño" userId="8d15c00e44df823f" providerId="LiveId" clId="{AE915BAF-06B4-4B92-A0B7-1E83ABAB9945}" dt="2019-09-13T19:59:14.211" v="5" actId="27636"/>
        <pc:sldMkLst>
          <pc:docMk/>
          <pc:sldMk cId="0" sldId="295"/>
        </pc:sldMkLst>
        <pc:spChg chg="mod">
          <ac:chgData name="Oswaldo Navarrete Carreño" userId="8d15c00e44df823f" providerId="LiveId" clId="{AE915BAF-06B4-4B92-A0B7-1E83ABAB9945}" dt="2019-09-13T19:59:14.211" v="5" actId="27636"/>
          <ac:spMkLst>
            <pc:docMk/>
            <pc:sldMk cId="0" sldId="295"/>
            <ac:spMk id="3" creationId="{00000000-0000-0000-0000-000000000000}"/>
          </ac:spMkLst>
        </pc:spChg>
      </pc:sldChg>
      <pc:sldChg chg="modSp">
        <pc:chgData name="Oswaldo Navarrete Carreño" userId="8d15c00e44df823f" providerId="LiveId" clId="{AE915BAF-06B4-4B92-A0B7-1E83ABAB9945}" dt="2019-09-13T19:59:14.518" v="6" actId="27636"/>
        <pc:sldMkLst>
          <pc:docMk/>
          <pc:sldMk cId="0" sldId="297"/>
        </pc:sldMkLst>
        <pc:spChg chg="mod">
          <ac:chgData name="Oswaldo Navarrete Carreño" userId="8d15c00e44df823f" providerId="LiveId" clId="{AE915BAF-06B4-4B92-A0B7-1E83ABAB9945}" dt="2019-09-13T19:59:14.518" v="6" actId="27636"/>
          <ac:spMkLst>
            <pc:docMk/>
            <pc:sldMk cId="0" sldId="297"/>
            <ac:spMk id="3" creationId="{00000000-0000-0000-0000-000000000000}"/>
          </ac:spMkLst>
        </pc:spChg>
      </pc:sldChg>
      <pc:sldChg chg="modSp">
        <pc:chgData name="Oswaldo Navarrete Carreño" userId="8d15c00e44df823f" providerId="LiveId" clId="{AE915BAF-06B4-4B92-A0B7-1E83ABAB9945}" dt="2019-09-13T19:59:11.156" v="0"/>
        <pc:sldMkLst>
          <pc:docMk/>
          <pc:sldMk cId="0" sldId="299"/>
        </pc:sldMkLst>
        <pc:spChg chg="mod">
          <ac:chgData name="Oswaldo Navarrete Carreño" userId="8d15c00e44df823f" providerId="LiveId" clId="{AE915BAF-06B4-4B92-A0B7-1E83ABAB9945}" dt="2019-09-13T19:59:11.156" v="0"/>
          <ac:spMkLst>
            <pc:docMk/>
            <pc:sldMk cId="0" sldId="299"/>
            <ac:spMk id="4" creationId="{00000000-0000-0000-0000-000000000000}"/>
          </ac:spMkLst>
        </pc:spChg>
        <pc:picChg chg="mod">
          <ac:chgData name="Oswaldo Navarrete Carreño" userId="8d15c00e44df823f" providerId="LiveId" clId="{AE915BAF-06B4-4B92-A0B7-1E83ABAB9945}" dt="2019-09-13T19:59:11.156" v="0"/>
          <ac:picMkLst>
            <pc:docMk/>
            <pc:sldMk cId="0" sldId="299"/>
            <ac:picMk id="3" creationId="{00000000-0000-0000-0000-000000000000}"/>
          </ac:picMkLst>
        </pc:picChg>
      </pc:sldChg>
      <pc:sldChg chg="modSp">
        <pc:chgData name="Oswaldo Navarrete Carreño" userId="8d15c00e44df823f" providerId="LiveId" clId="{AE915BAF-06B4-4B92-A0B7-1E83ABAB9945}" dt="2019-09-13T19:59:14.852" v="7" actId="27636"/>
        <pc:sldMkLst>
          <pc:docMk/>
          <pc:sldMk cId="0" sldId="300"/>
        </pc:sldMkLst>
        <pc:spChg chg="mod">
          <ac:chgData name="Oswaldo Navarrete Carreño" userId="8d15c00e44df823f" providerId="LiveId" clId="{AE915BAF-06B4-4B92-A0B7-1E83ABAB9945}" dt="2019-09-13T19:59:14.852" v="7" actId="27636"/>
          <ac:spMkLst>
            <pc:docMk/>
            <pc:sldMk cId="0" sldId="300"/>
            <ac:spMk id="3" creationId="{00000000-0000-0000-0000-000000000000}"/>
          </ac:spMkLst>
        </pc:spChg>
      </pc:sldChg>
      <pc:sldChg chg="modSp">
        <pc:chgData name="Oswaldo Navarrete Carreño" userId="8d15c00e44df823f" providerId="LiveId" clId="{AE915BAF-06B4-4B92-A0B7-1E83ABAB9945}" dt="2019-09-13T19:59:14.986" v="8" actId="27636"/>
        <pc:sldMkLst>
          <pc:docMk/>
          <pc:sldMk cId="0" sldId="301"/>
        </pc:sldMkLst>
        <pc:spChg chg="mod">
          <ac:chgData name="Oswaldo Navarrete Carreño" userId="8d15c00e44df823f" providerId="LiveId" clId="{AE915BAF-06B4-4B92-A0B7-1E83ABAB9945}" dt="2019-09-13T19:59:14.986" v="8" actId="27636"/>
          <ac:spMkLst>
            <pc:docMk/>
            <pc:sldMk cId="0" sldId="301"/>
            <ac:spMk id="3" creationId="{00000000-0000-0000-0000-000000000000}"/>
          </ac:spMkLst>
        </pc:spChg>
      </pc:sldChg>
      <pc:sldChg chg="modSp">
        <pc:chgData name="Oswaldo Navarrete Carreño" userId="8d15c00e44df823f" providerId="LiveId" clId="{AE915BAF-06B4-4B92-A0B7-1E83ABAB9945}" dt="2019-09-13T19:59:15.348" v="9" actId="27636"/>
        <pc:sldMkLst>
          <pc:docMk/>
          <pc:sldMk cId="0" sldId="302"/>
        </pc:sldMkLst>
        <pc:spChg chg="mod">
          <ac:chgData name="Oswaldo Navarrete Carreño" userId="8d15c00e44df823f" providerId="LiveId" clId="{AE915BAF-06B4-4B92-A0B7-1E83ABAB9945}" dt="2019-09-13T19:59:15.348" v="9" actId="27636"/>
          <ac:spMkLst>
            <pc:docMk/>
            <pc:sldMk cId="0" sldId="302"/>
            <ac:spMk id="3" creationId="{00000000-0000-0000-0000-000000000000}"/>
          </ac:spMkLst>
        </pc:spChg>
      </pc:sldChg>
      <pc:sldChg chg="modSp">
        <pc:chgData name="Oswaldo Navarrete Carreño" userId="8d15c00e44df823f" providerId="LiveId" clId="{AE915BAF-06B4-4B92-A0B7-1E83ABAB9945}" dt="2019-09-13T19:59:19.302" v="10" actId="27636"/>
        <pc:sldMkLst>
          <pc:docMk/>
          <pc:sldMk cId="0" sldId="303"/>
        </pc:sldMkLst>
        <pc:spChg chg="mod">
          <ac:chgData name="Oswaldo Navarrete Carreño" userId="8d15c00e44df823f" providerId="LiveId" clId="{AE915BAF-06B4-4B92-A0B7-1E83ABAB9945}" dt="2019-09-13T19:59:19.302" v="10" actId="27636"/>
          <ac:spMkLst>
            <pc:docMk/>
            <pc:sldMk cId="0" sldId="303"/>
            <ac:spMk id="3" creationId="{00000000-0000-0000-0000-000000000000}"/>
          </ac:spMkLst>
        </pc:spChg>
      </pc:sldChg>
      <pc:sldChg chg="modSp">
        <pc:chgData name="Oswaldo Navarrete Carreño" userId="8d15c00e44df823f" providerId="LiveId" clId="{AE915BAF-06B4-4B92-A0B7-1E83ABAB9945}" dt="2019-09-13T19:59:19.742" v="11" actId="27636"/>
        <pc:sldMkLst>
          <pc:docMk/>
          <pc:sldMk cId="0" sldId="305"/>
        </pc:sldMkLst>
        <pc:spChg chg="mod">
          <ac:chgData name="Oswaldo Navarrete Carreño" userId="8d15c00e44df823f" providerId="LiveId" clId="{AE915BAF-06B4-4B92-A0B7-1E83ABAB9945}" dt="2019-09-13T19:59:19.742" v="11" actId="27636"/>
          <ac:spMkLst>
            <pc:docMk/>
            <pc:sldMk cId="0" sldId="305"/>
            <ac:spMk id="3" creationId="{00000000-0000-0000-0000-000000000000}"/>
          </ac:spMkLst>
        </pc:spChg>
      </pc:sldChg>
      <pc:sldChg chg="modSp">
        <pc:chgData name="Oswaldo Navarrete Carreño" userId="8d15c00e44df823f" providerId="LiveId" clId="{AE915BAF-06B4-4B92-A0B7-1E83ABAB9945}" dt="2019-09-13T19:59:19.907" v="12" actId="27636"/>
        <pc:sldMkLst>
          <pc:docMk/>
          <pc:sldMk cId="0" sldId="306"/>
        </pc:sldMkLst>
        <pc:spChg chg="mod">
          <ac:chgData name="Oswaldo Navarrete Carreño" userId="8d15c00e44df823f" providerId="LiveId" clId="{AE915BAF-06B4-4B92-A0B7-1E83ABAB9945}" dt="2019-09-13T19:59:19.907" v="12" actId="27636"/>
          <ac:spMkLst>
            <pc:docMk/>
            <pc:sldMk cId="0" sldId="306"/>
            <ac:spMk id="3" creationId="{00000000-0000-0000-0000-000000000000}"/>
          </ac:spMkLst>
        </pc:spChg>
      </pc:sldChg>
      <pc:sldChg chg="modSp">
        <pc:chgData name="Oswaldo Navarrete Carreño" userId="8d15c00e44df823f" providerId="LiveId" clId="{AE915BAF-06B4-4B92-A0B7-1E83ABAB9945}" dt="2019-09-13T19:59:19.937" v="13" actId="27636"/>
        <pc:sldMkLst>
          <pc:docMk/>
          <pc:sldMk cId="0" sldId="308"/>
        </pc:sldMkLst>
        <pc:spChg chg="mod">
          <ac:chgData name="Oswaldo Navarrete Carreño" userId="8d15c00e44df823f" providerId="LiveId" clId="{AE915BAF-06B4-4B92-A0B7-1E83ABAB9945}" dt="2019-09-13T19:59:19.937" v="13" actId="27636"/>
          <ac:spMkLst>
            <pc:docMk/>
            <pc:sldMk cId="0" sldId="308"/>
            <ac:spMk id="3" creationId="{00000000-0000-0000-0000-000000000000}"/>
          </ac:spMkLst>
        </pc:spChg>
      </pc:sldChg>
      <pc:sldChg chg="modSp">
        <pc:chgData name="Oswaldo Navarrete Carreño" userId="8d15c00e44df823f" providerId="LiveId" clId="{AE915BAF-06B4-4B92-A0B7-1E83ABAB9945}" dt="2019-09-13T19:59:11.156" v="0"/>
        <pc:sldMkLst>
          <pc:docMk/>
          <pc:sldMk cId="0" sldId="309"/>
        </pc:sldMkLst>
        <pc:spChg chg="mod">
          <ac:chgData name="Oswaldo Navarrete Carreño" userId="8d15c00e44df823f" providerId="LiveId" clId="{AE915BAF-06B4-4B92-A0B7-1E83ABAB9945}" dt="2019-09-13T19:59:11.156" v="0"/>
          <ac:spMkLst>
            <pc:docMk/>
            <pc:sldMk cId="0" sldId="309"/>
            <ac:spMk id="4" creationId="{00000000-0000-0000-0000-000000000000}"/>
          </ac:spMkLst>
        </pc:spChg>
        <pc:picChg chg="mod">
          <ac:chgData name="Oswaldo Navarrete Carreño" userId="8d15c00e44df823f" providerId="LiveId" clId="{AE915BAF-06B4-4B92-A0B7-1E83ABAB9945}" dt="2019-09-13T19:59:11.156" v="0"/>
          <ac:picMkLst>
            <pc:docMk/>
            <pc:sldMk cId="0" sldId="309"/>
            <ac:picMk id="3" creationId="{00000000-0000-0000-0000-000000000000}"/>
          </ac:picMkLst>
        </pc:picChg>
      </pc:sldChg>
      <pc:sldChg chg="modSp">
        <pc:chgData name="Oswaldo Navarrete Carreño" userId="8d15c00e44df823f" providerId="LiveId" clId="{AE915BAF-06B4-4B92-A0B7-1E83ABAB9945}" dt="2019-09-13T19:59:20.411" v="14" actId="27636"/>
        <pc:sldMkLst>
          <pc:docMk/>
          <pc:sldMk cId="0" sldId="310"/>
        </pc:sldMkLst>
        <pc:spChg chg="mod">
          <ac:chgData name="Oswaldo Navarrete Carreño" userId="8d15c00e44df823f" providerId="LiveId" clId="{AE915BAF-06B4-4B92-A0B7-1E83ABAB9945}" dt="2019-09-13T19:59:20.411" v="14" actId="27636"/>
          <ac:spMkLst>
            <pc:docMk/>
            <pc:sldMk cId="0" sldId="310"/>
            <ac:spMk id="3" creationId="{00000000-0000-0000-0000-000000000000}"/>
          </ac:spMkLst>
        </pc:spChg>
      </pc:sldChg>
      <pc:sldChg chg="modSp">
        <pc:chgData name="Oswaldo Navarrete Carreño" userId="8d15c00e44df823f" providerId="LiveId" clId="{AE915BAF-06B4-4B92-A0B7-1E83ABAB9945}" dt="2019-09-13T20:11:48.309" v="82" actId="113"/>
        <pc:sldMkLst>
          <pc:docMk/>
          <pc:sldMk cId="0" sldId="311"/>
        </pc:sldMkLst>
        <pc:spChg chg="mod">
          <ac:chgData name="Oswaldo Navarrete Carreño" userId="8d15c00e44df823f" providerId="LiveId" clId="{AE915BAF-06B4-4B92-A0B7-1E83ABAB9945}" dt="2019-09-13T20:11:48.309" v="82" actId="113"/>
          <ac:spMkLst>
            <pc:docMk/>
            <pc:sldMk cId="0" sldId="311"/>
            <ac:spMk id="2" creationId="{00000000-0000-0000-0000-000000000000}"/>
          </ac:spMkLst>
        </pc:spChg>
      </pc:sldChg>
      <pc:sldChg chg="modSp">
        <pc:chgData name="Oswaldo Navarrete Carreño" userId="8d15c00e44df823f" providerId="LiveId" clId="{AE915BAF-06B4-4B92-A0B7-1E83ABAB9945}" dt="2019-09-13T20:11:53.359" v="83" actId="113"/>
        <pc:sldMkLst>
          <pc:docMk/>
          <pc:sldMk cId="0" sldId="312"/>
        </pc:sldMkLst>
        <pc:spChg chg="mod">
          <ac:chgData name="Oswaldo Navarrete Carreño" userId="8d15c00e44df823f" providerId="LiveId" clId="{AE915BAF-06B4-4B92-A0B7-1E83ABAB9945}" dt="2019-09-13T20:11:53.359" v="83" actId="113"/>
          <ac:spMkLst>
            <pc:docMk/>
            <pc:sldMk cId="0" sldId="312"/>
            <ac:spMk id="2" creationId="{00000000-0000-0000-0000-000000000000}"/>
          </ac:spMkLst>
        </pc:spChg>
        <pc:spChg chg="mod">
          <ac:chgData name="Oswaldo Navarrete Carreño" userId="8d15c00e44df823f" providerId="LiveId" clId="{AE915BAF-06B4-4B92-A0B7-1E83ABAB9945}" dt="2019-09-13T19:59:11.156" v="0"/>
          <ac:spMkLst>
            <pc:docMk/>
            <pc:sldMk cId="0" sldId="312"/>
            <ac:spMk id="4" creationId="{00000000-0000-0000-0000-000000000000}"/>
          </ac:spMkLst>
        </pc:spChg>
        <pc:picChg chg="mod">
          <ac:chgData name="Oswaldo Navarrete Carreño" userId="8d15c00e44df823f" providerId="LiveId" clId="{AE915BAF-06B4-4B92-A0B7-1E83ABAB9945}" dt="2019-09-13T19:59:11.156" v="0"/>
          <ac:picMkLst>
            <pc:docMk/>
            <pc:sldMk cId="0" sldId="312"/>
            <ac:picMk id="3" creationId="{00000000-0000-0000-0000-000000000000}"/>
          </ac:picMkLst>
        </pc:picChg>
      </pc:sldChg>
      <pc:sldChg chg="modSp">
        <pc:chgData name="Oswaldo Navarrete Carreño" userId="8d15c00e44df823f" providerId="LiveId" clId="{AE915BAF-06B4-4B92-A0B7-1E83ABAB9945}" dt="2019-09-13T20:11:58.293" v="84" actId="113"/>
        <pc:sldMkLst>
          <pc:docMk/>
          <pc:sldMk cId="0" sldId="313"/>
        </pc:sldMkLst>
        <pc:spChg chg="mod">
          <ac:chgData name="Oswaldo Navarrete Carreño" userId="8d15c00e44df823f" providerId="LiveId" clId="{AE915BAF-06B4-4B92-A0B7-1E83ABAB9945}" dt="2019-09-13T20:11:58.293" v="84" actId="113"/>
          <ac:spMkLst>
            <pc:docMk/>
            <pc:sldMk cId="0" sldId="313"/>
            <ac:spMk id="2" creationId="{00000000-0000-0000-0000-000000000000}"/>
          </ac:spMkLst>
        </pc:spChg>
      </pc:sldChg>
      <pc:sldChg chg="modSp">
        <pc:chgData name="Oswaldo Navarrete Carreño" userId="8d15c00e44df823f" providerId="LiveId" clId="{AE915BAF-06B4-4B92-A0B7-1E83ABAB9945}" dt="2019-09-13T20:12:06.534" v="85" actId="113"/>
        <pc:sldMkLst>
          <pc:docMk/>
          <pc:sldMk cId="0" sldId="314"/>
        </pc:sldMkLst>
        <pc:spChg chg="mod">
          <ac:chgData name="Oswaldo Navarrete Carreño" userId="8d15c00e44df823f" providerId="LiveId" clId="{AE915BAF-06B4-4B92-A0B7-1E83ABAB9945}" dt="2019-09-13T20:12:06.534" v="85" actId="113"/>
          <ac:spMkLst>
            <pc:docMk/>
            <pc:sldMk cId="0" sldId="314"/>
            <ac:spMk id="2" creationId="{00000000-0000-0000-0000-000000000000}"/>
          </ac:spMkLst>
        </pc:spChg>
      </pc:sldChg>
      <pc:sldChg chg="modSp">
        <pc:chgData name="Oswaldo Navarrete Carreño" userId="8d15c00e44df823f" providerId="LiveId" clId="{AE915BAF-06B4-4B92-A0B7-1E83ABAB9945}" dt="2019-09-13T20:12:11.978" v="86" actId="113"/>
        <pc:sldMkLst>
          <pc:docMk/>
          <pc:sldMk cId="0" sldId="315"/>
        </pc:sldMkLst>
        <pc:spChg chg="mod">
          <ac:chgData name="Oswaldo Navarrete Carreño" userId="8d15c00e44df823f" providerId="LiveId" clId="{AE915BAF-06B4-4B92-A0B7-1E83ABAB9945}" dt="2019-09-13T20:12:11.978" v="86" actId="113"/>
          <ac:spMkLst>
            <pc:docMk/>
            <pc:sldMk cId="0" sldId="315"/>
            <ac:spMk id="2" creationId="{00000000-0000-0000-0000-000000000000}"/>
          </ac:spMkLst>
        </pc:spChg>
      </pc:sldChg>
      <pc:sldChg chg="modSp">
        <pc:chgData name="Oswaldo Navarrete Carreño" userId="8d15c00e44df823f" providerId="LiveId" clId="{AE915BAF-06B4-4B92-A0B7-1E83ABAB9945}" dt="2019-09-13T20:12:17.710" v="87" actId="113"/>
        <pc:sldMkLst>
          <pc:docMk/>
          <pc:sldMk cId="0" sldId="316"/>
        </pc:sldMkLst>
        <pc:spChg chg="mod">
          <ac:chgData name="Oswaldo Navarrete Carreño" userId="8d15c00e44df823f" providerId="LiveId" clId="{AE915BAF-06B4-4B92-A0B7-1E83ABAB9945}" dt="2019-09-13T20:12:17.710" v="87" actId="113"/>
          <ac:spMkLst>
            <pc:docMk/>
            <pc:sldMk cId="0" sldId="316"/>
            <ac:spMk id="2" creationId="{00000000-0000-0000-0000-000000000000}"/>
          </ac:spMkLst>
        </pc:spChg>
      </pc:sldChg>
      <pc:sldChg chg="modSp">
        <pc:chgData name="Oswaldo Navarrete Carreño" userId="8d15c00e44df823f" providerId="LiveId" clId="{AE915BAF-06B4-4B92-A0B7-1E83ABAB9945}" dt="2019-09-13T20:12:23.273" v="88" actId="113"/>
        <pc:sldMkLst>
          <pc:docMk/>
          <pc:sldMk cId="0" sldId="318"/>
        </pc:sldMkLst>
        <pc:spChg chg="mod">
          <ac:chgData name="Oswaldo Navarrete Carreño" userId="8d15c00e44df823f" providerId="LiveId" clId="{AE915BAF-06B4-4B92-A0B7-1E83ABAB9945}" dt="2019-09-13T20:12:23.273" v="88" actId="113"/>
          <ac:spMkLst>
            <pc:docMk/>
            <pc:sldMk cId="0" sldId="318"/>
            <ac:spMk id="2" creationId="{00000000-0000-0000-0000-000000000000}"/>
          </ac:spMkLst>
        </pc:spChg>
      </pc:sldChg>
      <pc:sldChg chg="modSp">
        <pc:chgData name="Oswaldo Navarrete Carreño" userId="8d15c00e44df823f" providerId="LiveId" clId="{AE915BAF-06B4-4B92-A0B7-1E83ABAB9945}" dt="2019-09-13T19:59:20.872" v="15" actId="27636"/>
        <pc:sldMkLst>
          <pc:docMk/>
          <pc:sldMk cId="0" sldId="319"/>
        </pc:sldMkLst>
        <pc:spChg chg="mod">
          <ac:chgData name="Oswaldo Navarrete Carreño" userId="8d15c00e44df823f" providerId="LiveId" clId="{AE915BAF-06B4-4B92-A0B7-1E83ABAB9945}" dt="2019-09-13T19:59:20.872" v="15" actId="27636"/>
          <ac:spMkLst>
            <pc:docMk/>
            <pc:sldMk cId="0" sldId="319"/>
            <ac:spMk id="3" creationId="{00000000-0000-0000-0000-000000000000}"/>
          </ac:spMkLst>
        </pc:spChg>
      </pc:sldChg>
      <pc:sldChg chg="modSp">
        <pc:chgData name="Oswaldo Navarrete Carreño" userId="8d15c00e44df823f" providerId="LiveId" clId="{AE915BAF-06B4-4B92-A0B7-1E83ABAB9945}" dt="2019-09-13T19:59:21.182" v="16" actId="27636"/>
        <pc:sldMkLst>
          <pc:docMk/>
          <pc:sldMk cId="0" sldId="320"/>
        </pc:sldMkLst>
        <pc:spChg chg="mod">
          <ac:chgData name="Oswaldo Navarrete Carreño" userId="8d15c00e44df823f" providerId="LiveId" clId="{AE915BAF-06B4-4B92-A0B7-1E83ABAB9945}" dt="2019-09-13T19:59:21.182" v="16" actId="27636"/>
          <ac:spMkLst>
            <pc:docMk/>
            <pc:sldMk cId="0" sldId="320"/>
            <ac:spMk id="3" creationId="{00000000-0000-0000-0000-000000000000}"/>
          </ac:spMkLst>
        </pc:spChg>
      </pc:sldChg>
      <pc:sldChg chg="modSp">
        <pc:chgData name="Oswaldo Navarrete Carreño" userId="8d15c00e44df823f" providerId="LiveId" clId="{AE915BAF-06B4-4B92-A0B7-1E83ABAB9945}" dt="2019-09-13T19:59:21.690" v="17" actId="27636"/>
        <pc:sldMkLst>
          <pc:docMk/>
          <pc:sldMk cId="0" sldId="322"/>
        </pc:sldMkLst>
        <pc:spChg chg="mod">
          <ac:chgData name="Oswaldo Navarrete Carreño" userId="8d15c00e44df823f" providerId="LiveId" clId="{AE915BAF-06B4-4B92-A0B7-1E83ABAB9945}" dt="2019-09-13T19:59:21.690" v="17" actId="27636"/>
          <ac:spMkLst>
            <pc:docMk/>
            <pc:sldMk cId="0" sldId="322"/>
            <ac:spMk id="3" creationId="{00000000-0000-0000-0000-000000000000}"/>
          </ac:spMkLst>
        </pc:spChg>
      </pc:sldChg>
      <pc:sldChg chg="modSp">
        <pc:chgData name="Oswaldo Navarrete Carreño" userId="8d15c00e44df823f" providerId="LiveId" clId="{AE915BAF-06B4-4B92-A0B7-1E83ABAB9945}" dt="2019-09-13T19:59:22.333" v="19" actId="27636"/>
        <pc:sldMkLst>
          <pc:docMk/>
          <pc:sldMk cId="0" sldId="323"/>
        </pc:sldMkLst>
        <pc:spChg chg="mod">
          <ac:chgData name="Oswaldo Navarrete Carreño" userId="8d15c00e44df823f" providerId="LiveId" clId="{AE915BAF-06B4-4B92-A0B7-1E83ABAB9945}" dt="2019-09-13T19:59:22.333" v="19" actId="27636"/>
          <ac:spMkLst>
            <pc:docMk/>
            <pc:sldMk cId="0" sldId="323"/>
            <ac:spMk id="3" creationId="{00000000-0000-0000-0000-000000000000}"/>
          </ac:spMkLst>
        </pc:spChg>
      </pc:sldChg>
      <pc:sldChg chg="modSp">
        <pc:chgData name="Oswaldo Navarrete Carreño" userId="8d15c00e44df823f" providerId="LiveId" clId="{AE915BAF-06B4-4B92-A0B7-1E83ABAB9945}" dt="2019-09-13T19:59:22.951" v="20" actId="27636"/>
        <pc:sldMkLst>
          <pc:docMk/>
          <pc:sldMk cId="0" sldId="324"/>
        </pc:sldMkLst>
        <pc:spChg chg="mod">
          <ac:chgData name="Oswaldo Navarrete Carreño" userId="8d15c00e44df823f" providerId="LiveId" clId="{AE915BAF-06B4-4B92-A0B7-1E83ABAB9945}" dt="2019-09-13T19:59:22.951" v="20" actId="27636"/>
          <ac:spMkLst>
            <pc:docMk/>
            <pc:sldMk cId="0" sldId="324"/>
            <ac:spMk id="3" creationId="{00000000-0000-0000-0000-000000000000}"/>
          </ac:spMkLst>
        </pc:spChg>
      </pc:sldChg>
      <pc:sldChg chg="modSp">
        <pc:chgData name="Oswaldo Navarrete Carreño" userId="8d15c00e44df823f" providerId="LiveId" clId="{AE915BAF-06B4-4B92-A0B7-1E83ABAB9945}" dt="2019-09-13T19:59:22.110" v="18" actId="27636"/>
        <pc:sldMkLst>
          <pc:docMk/>
          <pc:sldMk cId="0" sldId="325"/>
        </pc:sldMkLst>
        <pc:spChg chg="mod">
          <ac:chgData name="Oswaldo Navarrete Carreño" userId="8d15c00e44df823f" providerId="LiveId" clId="{AE915BAF-06B4-4B92-A0B7-1E83ABAB9945}" dt="2019-09-13T19:59:22.110" v="18" actId="27636"/>
          <ac:spMkLst>
            <pc:docMk/>
            <pc:sldMk cId="0" sldId="325"/>
            <ac:spMk id="3" creationId="{00000000-0000-0000-0000-000000000000}"/>
          </ac:spMkLst>
        </pc:spChg>
      </pc:sldChg>
      <pc:sldMasterChg chg="modSp setBg modSldLayout">
        <pc:chgData name="Oswaldo Navarrete Carreño" userId="8d15c00e44df823f" providerId="LiveId" clId="{AE915BAF-06B4-4B92-A0B7-1E83ABAB9945}" dt="2019-09-13T20:01:17.097" v="24"/>
        <pc:sldMasterMkLst>
          <pc:docMk/>
          <pc:sldMasterMk cId="3676200875" sldId="2147483648"/>
        </pc:sldMasterMkLst>
        <pc:spChg chg="mod">
          <ac:chgData name="Oswaldo Navarrete Carreño" userId="8d15c00e44df823f" providerId="LiveId" clId="{AE915BAF-06B4-4B92-A0B7-1E83ABAB9945}" dt="2019-09-13T19:59:11.156" v="0"/>
          <ac:spMkLst>
            <pc:docMk/>
            <pc:sldMasterMk cId="3676200875" sldId="2147483648"/>
            <ac:spMk id="2"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ac:spMk id="3"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ac:spMk id="4"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ac:spMk id="5"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ac:spMk id="6" creationId="{00000000-0000-0000-0000-000000000000}"/>
          </ac:spMkLst>
        </pc:spChg>
        <pc:sldLayoutChg chg="modSp setBg">
          <pc:chgData name="Oswaldo Navarrete Carreño" userId="8d15c00e44df823f" providerId="LiveId" clId="{AE915BAF-06B4-4B92-A0B7-1E83ABAB9945}" dt="2019-09-13T20:01:17.097" v="24"/>
          <pc:sldLayoutMkLst>
            <pc:docMk/>
            <pc:sldMasterMk cId="3676200875" sldId="2147483648"/>
            <pc:sldLayoutMk cId="1444357513" sldId="2147483649"/>
          </pc:sldLayoutMkLst>
          <pc:spChg chg="mod">
            <ac:chgData name="Oswaldo Navarrete Carreño" userId="8d15c00e44df823f" providerId="LiveId" clId="{AE915BAF-06B4-4B92-A0B7-1E83ABAB9945}" dt="2019-09-13T19:59:11.156" v="0"/>
            <ac:spMkLst>
              <pc:docMk/>
              <pc:sldMasterMk cId="3676200875" sldId="2147483648"/>
              <pc:sldLayoutMk cId="1444357513" sldId="2147483649"/>
              <ac:spMk id="2"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pc:sldLayoutMk cId="1444357513" sldId="2147483649"/>
              <ac:spMk id="3" creationId="{00000000-0000-0000-0000-000000000000}"/>
            </ac:spMkLst>
          </pc:spChg>
        </pc:sldLayoutChg>
        <pc:sldLayoutChg chg="setBg">
          <pc:chgData name="Oswaldo Navarrete Carreño" userId="8d15c00e44df823f" providerId="LiveId" clId="{AE915BAF-06B4-4B92-A0B7-1E83ABAB9945}" dt="2019-09-13T20:01:17.097" v="24"/>
          <pc:sldLayoutMkLst>
            <pc:docMk/>
            <pc:sldMasterMk cId="3676200875" sldId="2147483648"/>
            <pc:sldLayoutMk cId="338346009" sldId="2147483650"/>
          </pc:sldLayoutMkLst>
        </pc:sldLayoutChg>
        <pc:sldLayoutChg chg="modSp setBg">
          <pc:chgData name="Oswaldo Navarrete Carreño" userId="8d15c00e44df823f" providerId="LiveId" clId="{AE915BAF-06B4-4B92-A0B7-1E83ABAB9945}" dt="2019-09-13T20:01:17.097" v="24"/>
          <pc:sldLayoutMkLst>
            <pc:docMk/>
            <pc:sldMasterMk cId="3676200875" sldId="2147483648"/>
            <pc:sldLayoutMk cId="1073069076" sldId="2147483651"/>
          </pc:sldLayoutMkLst>
          <pc:spChg chg="mod">
            <ac:chgData name="Oswaldo Navarrete Carreño" userId="8d15c00e44df823f" providerId="LiveId" clId="{AE915BAF-06B4-4B92-A0B7-1E83ABAB9945}" dt="2019-09-13T19:59:11.156" v="0"/>
            <ac:spMkLst>
              <pc:docMk/>
              <pc:sldMasterMk cId="3676200875" sldId="2147483648"/>
              <pc:sldLayoutMk cId="1073069076" sldId="2147483651"/>
              <ac:spMk id="2"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pc:sldLayoutMk cId="1073069076" sldId="2147483651"/>
              <ac:spMk id="3" creationId="{00000000-0000-0000-0000-000000000000}"/>
            </ac:spMkLst>
          </pc:spChg>
        </pc:sldLayoutChg>
        <pc:sldLayoutChg chg="modSp setBg">
          <pc:chgData name="Oswaldo Navarrete Carreño" userId="8d15c00e44df823f" providerId="LiveId" clId="{AE915BAF-06B4-4B92-A0B7-1E83ABAB9945}" dt="2019-09-13T20:01:17.097" v="24"/>
          <pc:sldLayoutMkLst>
            <pc:docMk/>
            <pc:sldMasterMk cId="3676200875" sldId="2147483648"/>
            <pc:sldLayoutMk cId="2619886245" sldId="2147483652"/>
          </pc:sldLayoutMkLst>
          <pc:spChg chg="mod">
            <ac:chgData name="Oswaldo Navarrete Carreño" userId="8d15c00e44df823f" providerId="LiveId" clId="{AE915BAF-06B4-4B92-A0B7-1E83ABAB9945}" dt="2019-09-13T19:59:11.156" v="0"/>
            <ac:spMkLst>
              <pc:docMk/>
              <pc:sldMasterMk cId="3676200875" sldId="2147483648"/>
              <pc:sldLayoutMk cId="2619886245" sldId="2147483652"/>
              <ac:spMk id="3"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pc:sldLayoutMk cId="2619886245" sldId="2147483652"/>
              <ac:spMk id="4" creationId="{00000000-0000-0000-0000-000000000000}"/>
            </ac:spMkLst>
          </pc:spChg>
        </pc:sldLayoutChg>
        <pc:sldLayoutChg chg="modSp setBg">
          <pc:chgData name="Oswaldo Navarrete Carreño" userId="8d15c00e44df823f" providerId="LiveId" clId="{AE915BAF-06B4-4B92-A0B7-1E83ABAB9945}" dt="2019-09-13T20:01:17.097" v="24"/>
          <pc:sldLayoutMkLst>
            <pc:docMk/>
            <pc:sldMasterMk cId="3676200875" sldId="2147483648"/>
            <pc:sldLayoutMk cId="2535793967" sldId="2147483653"/>
          </pc:sldLayoutMkLst>
          <pc:spChg chg="mod">
            <ac:chgData name="Oswaldo Navarrete Carreño" userId="8d15c00e44df823f" providerId="LiveId" clId="{AE915BAF-06B4-4B92-A0B7-1E83ABAB9945}" dt="2019-09-13T19:59:11.156" v="0"/>
            <ac:spMkLst>
              <pc:docMk/>
              <pc:sldMasterMk cId="3676200875" sldId="2147483648"/>
              <pc:sldLayoutMk cId="2535793967" sldId="2147483653"/>
              <ac:spMk id="3"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pc:sldLayoutMk cId="2535793967" sldId="2147483653"/>
              <ac:spMk id="4"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pc:sldLayoutMk cId="2535793967" sldId="2147483653"/>
              <ac:spMk id="5"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pc:sldLayoutMk cId="2535793967" sldId="2147483653"/>
              <ac:spMk id="6" creationId="{00000000-0000-0000-0000-000000000000}"/>
            </ac:spMkLst>
          </pc:spChg>
        </pc:sldLayoutChg>
        <pc:sldLayoutChg chg="setBg">
          <pc:chgData name="Oswaldo Navarrete Carreño" userId="8d15c00e44df823f" providerId="LiveId" clId="{AE915BAF-06B4-4B92-A0B7-1E83ABAB9945}" dt="2019-09-13T20:01:17.097" v="24"/>
          <pc:sldLayoutMkLst>
            <pc:docMk/>
            <pc:sldMasterMk cId="3676200875" sldId="2147483648"/>
            <pc:sldLayoutMk cId="3472721253" sldId="2147483654"/>
          </pc:sldLayoutMkLst>
        </pc:sldLayoutChg>
        <pc:sldLayoutChg chg="setBg">
          <pc:chgData name="Oswaldo Navarrete Carreño" userId="8d15c00e44df823f" providerId="LiveId" clId="{AE915BAF-06B4-4B92-A0B7-1E83ABAB9945}" dt="2019-09-13T20:01:17.097" v="24"/>
          <pc:sldLayoutMkLst>
            <pc:docMk/>
            <pc:sldMasterMk cId="3676200875" sldId="2147483648"/>
            <pc:sldLayoutMk cId="2130901097" sldId="2147483655"/>
          </pc:sldLayoutMkLst>
        </pc:sldLayoutChg>
        <pc:sldLayoutChg chg="modSp setBg">
          <pc:chgData name="Oswaldo Navarrete Carreño" userId="8d15c00e44df823f" providerId="LiveId" clId="{AE915BAF-06B4-4B92-A0B7-1E83ABAB9945}" dt="2019-09-13T20:01:17.097" v="24"/>
          <pc:sldLayoutMkLst>
            <pc:docMk/>
            <pc:sldMasterMk cId="3676200875" sldId="2147483648"/>
            <pc:sldLayoutMk cId="3540895647" sldId="2147483656"/>
          </pc:sldLayoutMkLst>
          <pc:spChg chg="mod">
            <ac:chgData name="Oswaldo Navarrete Carreño" userId="8d15c00e44df823f" providerId="LiveId" clId="{AE915BAF-06B4-4B92-A0B7-1E83ABAB9945}" dt="2019-09-13T19:59:11.156" v="0"/>
            <ac:spMkLst>
              <pc:docMk/>
              <pc:sldMasterMk cId="3676200875" sldId="2147483648"/>
              <pc:sldLayoutMk cId="3540895647" sldId="2147483656"/>
              <ac:spMk id="2"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pc:sldLayoutMk cId="3540895647" sldId="2147483656"/>
              <ac:spMk id="3"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pc:sldLayoutMk cId="3540895647" sldId="2147483656"/>
              <ac:spMk id="4" creationId="{00000000-0000-0000-0000-000000000000}"/>
            </ac:spMkLst>
          </pc:spChg>
        </pc:sldLayoutChg>
        <pc:sldLayoutChg chg="modSp setBg">
          <pc:chgData name="Oswaldo Navarrete Carreño" userId="8d15c00e44df823f" providerId="LiveId" clId="{AE915BAF-06B4-4B92-A0B7-1E83ABAB9945}" dt="2019-09-13T20:01:17.097" v="24"/>
          <pc:sldLayoutMkLst>
            <pc:docMk/>
            <pc:sldMasterMk cId="3676200875" sldId="2147483648"/>
            <pc:sldLayoutMk cId="3566899855" sldId="2147483657"/>
          </pc:sldLayoutMkLst>
          <pc:spChg chg="mod">
            <ac:chgData name="Oswaldo Navarrete Carreño" userId="8d15c00e44df823f" providerId="LiveId" clId="{AE915BAF-06B4-4B92-A0B7-1E83ABAB9945}" dt="2019-09-13T19:59:11.156" v="0"/>
            <ac:spMkLst>
              <pc:docMk/>
              <pc:sldMasterMk cId="3676200875" sldId="2147483648"/>
              <pc:sldLayoutMk cId="3566899855" sldId="2147483657"/>
              <ac:spMk id="2"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pc:sldLayoutMk cId="3566899855" sldId="2147483657"/>
              <ac:spMk id="3"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pc:sldLayoutMk cId="3566899855" sldId="2147483657"/>
              <ac:spMk id="4" creationId="{00000000-0000-0000-0000-000000000000}"/>
            </ac:spMkLst>
          </pc:spChg>
        </pc:sldLayoutChg>
        <pc:sldLayoutChg chg="setBg">
          <pc:chgData name="Oswaldo Navarrete Carreño" userId="8d15c00e44df823f" providerId="LiveId" clId="{AE915BAF-06B4-4B92-A0B7-1E83ABAB9945}" dt="2019-09-13T20:01:17.097" v="24"/>
          <pc:sldLayoutMkLst>
            <pc:docMk/>
            <pc:sldMasterMk cId="3676200875" sldId="2147483648"/>
            <pc:sldLayoutMk cId="313914798" sldId="2147483658"/>
          </pc:sldLayoutMkLst>
        </pc:sldLayoutChg>
        <pc:sldLayoutChg chg="modSp setBg">
          <pc:chgData name="Oswaldo Navarrete Carreño" userId="8d15c00e44df823f" providerId="LiveId" clId="{AE915BAF-06B4-4B92-A0B7-1E83ABAB9945}" dt="2019-09-13T20:01:17.097" v="24"/>
          <pc:sldLayoutMkLst>
            <pc:docMk/>
            <pc:sldMasterMk cId="3676200875" sldId="2147483648"/>
            <pc:sldLayoutMk cId="2581529045" sldId="2147483659"/>
          </pc:sldLayoutMkLst>
          <pc:spChg chg="mod">
            <ac:chgData name="Oswaldo Navarrete Carreño" userId="8d15c00e44df823f" providerId="LiveId" clId="{AE915BAF-06B4-4B92-A0B7-1E83ABAB9945}" dt="2019-09-13T19:59:11.156" v="0"/>
            <ac:spMkLst>
              <pc:docMk/>
              <pc:sldMasterMk cId="3676200875" sldId="2147483648"/>
              <pc:sldLayoutMk cId="2581529045" sldId="2147483659"/>
              <ac:spMk id="2" creationId="{00000000-0000-0000-0000-000000000000}"/>
            </ac:spMkLst>
          </pc:spChg>
          <pc:spChg chg="mod">
            <ac:chgData name="Oswaldo Navarrete Carreño" userId="8d15c00e44df823f" providerId="LiveId" clId="{AE915BAF-06B4-4B92-A0B7-1E83ABAB9945}" dt="2019-09-13T19:59:11.156" v="0"/>
            <ac:spMkLst>
              <pc:docMk/>
              <pc:sldMasterMk cId="3676200875" sldId="2147483648"/>
              <pc:sldLayoutMk cId="2581529045" sldId="2147483659"/>
              <ac:spMk id="3" creationId="{00000000-0000-0000-0000-000000000000}"/>
            </ac:spMkLst>
          </pc:spChg>
        </pc:sldLayoutChg>
      </pc:sldMasterChg>
    </pc:docChg>
  </pc:docChgLst>
  <pc:docChgLst>
    <pc:chgData name="Oswaldo Navarrete Carreño" userId="8d15c00e44df823f" providerId="LiveId" clId="{D28661E9-F7F1-459A-8DCE-81FC3BA9E067}"/>
    <pc:docChg chg="custSel modSld">
      <pc:chgData name="Oswaldo Navarrete Carreño" userId="8d15c00e44df823f" providerId="LiveId" clId="{D28661E9-F7F1-459A-8DCE-81FC3BA9E067}" dt="2019-12-03T13:35:03.602" v="18" actId="478"/>
      <pc:docMkLst>
        <pc:docMk/>
      </pc:docMkLst>
      <pc:sldChg chg="addSp delSp modSp">
        <pc:chgData name="Oswaldo Navarrete Carreño" userId="8d15c00e44df823f" providerId="LiveId" clId="{D28661E9-F7F1-459A-8DCE-81FC3BA9E067}" dt="2019-12-03T13:35:03.602" v="18" actId="478"/>
        <pc:sldMkLst>
          <pc:docMk/>
          <pc:sldMk cId="0" sldId="256"/>
        </pc:sldMkLst>
        <pc:spChg chg="del">
          <ac:chgData name="Oswaldo Navarrete Carreño" userId="8d15c00e44df823f" providerId="LiveId" clId="{D28661E9-F7F1-459A-8DCE-81FC3BA9E067}" dt="2019-12-03T13:35:03.602" v="18" actId="478"/>
          <ac:spMkLst>
            <pc:docMk/>
            <pc:sldMk cId="0" sldId="256"/>
            <ac:spMk id="3" creationId="{00000000-0000-0000-0000-000000000000}"/>
          </ac:spMkLst>
        </pc:spChg>
        <pc:spChg chg="add mod">
          <ac:chgData name="Oswaldo Navarrete Carreño" userId="8d15c00e44df823f" providerId="LiveId" clId="{D28661E9-F7F1-459A-8DCE-81FC3BA9E067}" dt="2019-12-03T13:35:03.602" v="18" actId="478"/>
          <ac:spMkLst>
            <pc:docMk/>
            <pc:sldMk cId="0" sldId="256"/>
            <ac:spMk id="5" creationId="{1FE7E1CB-D1E1-410C-8B10-ABEE16551EAF}"/>
          </ac:spMkLst>
        </pc:spChg>
      </pc:sldChg>
      <pc:sldChg chg="modSp">
        <pc:chgData name="Oswaldo Navarrete Carreño" userId="8d15c00e44df823f" providerId="LiveId" clId="{D28661E9-F7F1-459A-8DCE-81FC3BA9E067}" dt="2019-12-03T13:34:54.666" v="0" actId="27636"/>
        <pc:sldMkLst>
          <pc:docMk/>
          <pc:sldMk cId="0" sldId="276"/>
        </pc:sldMkLst>
        <pc:spChg chg="mod">
          <ac:chgData name="Oswaldo Navarrete Carreño" userId="8d15c00e44df823f" providerId="LiveId" clId="{D28661E9-F7F1-459A-8DCE-81FC3BA9E067}" dt="2019-12-03T13:34:54.666" v="0" actId="27636"/>
          <ac:spMkLst>
            <pc:docMk/>
            <pc:sldMk cId="0" sldId="276"/>
            <ac:spMk id="3" creationId="{00000000-0000-0000-0000-000000000000}"/>
          </ac:spMkLst>
        </pc:spChg>
      </pc:sldChg>
      <pc:sldChg chg="modSp">
        <pc:chgData name="Oswaldo Navarrete Carreño" userId="8d15c00e44df823f" providerId="LiveId" clId="{D28661E9-F7F1-459A-8DCE-81FC3BA9E067}" dt="2019-12-03T13:34:55.122" v="1" actId="27636"/>
        <pc:sldMkLst>
          <pc:docMk/>
          <pc:sldMk cId="0" sldId="288"/>
        </pc:sldMkLst>
        <pc:spChg chg="mod">
          <ac:chgData name="Oswaldo Navarrete Carreño" userId="8d15c00e44df823f" providerId="LiveId" clId="{D28661E9-F7F1-459A-8DCE-81FC3BA9E067}" dt="2019-12-03T13:34:55.122" v="1" actId="27636"/>
          <ac:spMkLst>
            <pc:docMk/>
            <pc:sldMk cId="0" sldId="288"/>
            <ac:spMk id="3" creationId="{00000000-0000-0000-0000-000000000000}"/>
          </ac:spMkLst>
        </pc:spChg>
      </pc:sldChg>
      <pc:sldChg chg="modSp">
        <pc:chgData name="Oswaldo Navarrete Carreño" userId="8d15c00e44df823f" providerId="LiveId" clId="{D28661E9-F7F1-459A-8DCE-81FC3BA9E067}" dt="2019-12-03T13:34:55.231" v="2" actId="27636"/>
        <pc:sldMkLst>
          <pc:docMk/>
          <pc:sldMk cId="0" sldId="292"/>
        </pc:sldMkLst>
        <pc:spChg chg="mod">
          <ac:chgData name="Oswaldo Navarrete Carreño" userId="8d15c00e44df823f" providerId="LiveId" clId="{D28661E9-F7F1-459A-8DCE-81FC3BA9E067}" dt="2019-12-03T13:34:55.231" v="2" actId="27636"/>
          <ac:spMkLst>
            <pc:docMk/>
            <pc:sldMk cId="0" sldId="292"/>
            <ac:spMk id="3" creationId="{00000000-0000-0000-0000-000000000000}"/>
          </ac:spMkLst>
        </pc:spChg>
      </pc:sldChg>
      <pc:sldChg chg="modSp">
        <pc:chgData name="Oswaldo Navarrete Carreño" userId="8d15c00e44df823f" providerId="LiveId" clId="{D28661E9-F7F1-459A-8DCE-81FC3BA9E067}" dt="2019-12-03T13:34:55.248" v="3" actId="27636"/>
        <pc:sldMkLst>
          <pc:docMk/>
          <pc:sldMk cId="0" sldId="294"/>
        </pc:sldMkLst>
        <pc:spChg chg="mod">
          <ac:chgData name="Oswaldo Navarrete Carreño" userId="8d15c00e44df823f" providerId="LiveId" clId="{D28661E9-F7F1-459A-8DCE-81FC3BA9E067}" dt="2019-12-03T13:34:55.248" v="3" actId="27636"/>
          <ac:spMkLst>
            <pc:docMk/>
            <pc:sldMk cId="0" sldId="294"/>
            <ac:spMk id="2" creationId="{00000000-0000-0000-0000-000000000000}"/>
          </ac:spMkLst>
        </pc:spChg>
      </pc:sldChg>
      <pc:sldChg chg="modSp">
        <pc:chgData name="Oswaldo Navarrete Carreño" userId="8d15c00e44df823f" providerId="LiveId" clId="{D28661E9-F7F1-459A-8DCE-81FC3BA9E067}" dt="2019-12-03T13:34:55.499" v="4" actId="27636"/>
        <pc:sldMkLst>
          <pc:docMk/>
          <pc:sldMk cId="0" sldId="295"/>
        </pc:sldMkLst>
        <pc:spChg chg="mod">
          <ac:chgData name="Oswaldo Navarrete Carreño" userId="8d15c00e44df823f" providerId="LiveId" clId="{D28661E9-F7F1-459A-8DCE-81FC3BA9E067}" dt="2019-12-03T13:34:55.499" v="4" actId="27636"/>
          <ac:spMkLst>
            <pc:docMk/>
            <pc:sldMk cId="0" sldId="295"/>
            <ac:spMk id="3" creationId="{00000000-0000-0000-0000-000000000000}"/>
          </ac:spMkLst>
        </pc:spChg>
      </pc:sldChg>
      <pc:sldChg chg="modSp">
        <pc:chgData name="Oswaldo Navarrete Carreño" userId="8d15c00e44df823f" providerId="LiveId" clId="{D28661E9-F7F1-459A-8DCE-81FC3BA9E067}" dt="2019-12-03T13:34:55.653" v="5" actId="27636"/>
        <pc:sldMkLst>
          <pc:docMk/>
          <pc:sldMk cId="0" sldId="297"/>
        </pc:sldMkLst>
        <pc:spChg chg="mod">
          <ac:chgData name="Oswaldo Navarrete Carreño" userId="8d15c00e44df823f" providerId="LiveId" clId="{D28661E9-F7F1-459A-8DCE-81FC3BA9E067}" dt="2019-12-03T13:34:55.653" v="5" actId="27636"/>
          <ac:spMkLst>
            <pc:docMk/>
            <pc:sldMk cId="0" sldId="297"/>
            <ac:spMk id="3" creationId="{00000000-0000-0000-0000-000000000000}"/>
          </ac:spMkLst>
        </pc:spChg>
      </pc:sldChg>
      <pc:sldChg chg="modSp">
        <pc:chgData name="Oswaldo Navarrete Carreño" userId="8d15c00e44df823f" providerId="LiveId" clId="{D28661E9-F7F1-459A-8DCE-81FC3BA9E067}" dt="2019-12-03T13:34:55.869" v="6" actId="27636"/>
        <pc:sldMkLst>
          <pc:docMk/>
          <pc:sldMk cId="0" sldId="300"/>
        </pc:sldMkLst>
        <pc:spChg chg="mod">
          <ac:chgData name="Oswaldo Navarrete Carreño" userId="8d15c00e44df823f" providerId="LiveId" clId="{D28661E9-F7F1-459A-8DCE-81FC3BA9E067}" dt="2019-12-03T13:34:55.869" v="6" actId="27636"/>
          <ac:spMkLst>
            <pc:docMk/>
            <pc:sldMk cId="0" sldId="300"/>
            <ac:spMk id="3" creationId="{00000000-0000-0000-0000-000000000000}"/>
          </ac:spMkLst>
        </pc:spChg>
      </pc:sldChg>
      <pc:sldChg chg="modSp">
        <pc:chgData name="Oswaldo Navarrete Carreño" userId="8d15c00e44df823f" providerId="LiveId" clId="{D28661E9-F7F1-459A-8DCE-81FC3BA9E067}" dt="2019-12-03T13:34:55.937" v="7" actId="27636"/>
        <pc:sldMkLst>
          <pc:docMk/>
          <pc:sldMk cId="0" sldId="301"/>
        </pc:sldMkLst>
        <pc:spChg chg="mod">
          <ac:chgData name="Oswaldo Navarrete Carreño" userId="8d15c00e44df823f" providerId="LiveId" clId="{D28661E9-F7F1-459A-8DCE-81FC3BA9E067}" dt="2019-12-03T13:34:55.937" v="7" actId="27636"/>
          <ac:spMkLst>
            <pc:docMk/>
            <pc:sldMk cId="0" sldId="301"/>
            <ac:spMk id="3" creationId="{00000000-0000-0000-0000-000000000000}"/>
          </ac:spMkLst>
        </pc:spChg>
      </pc:sldChg>
      <pc:sldChg chg="modSp">
        <pc:chgData name="Oswaldo Navarrete Carreño" userId="8d15c00e44df823f" providerId="LiveId" clId="{D28661E9-F7F1-459A-8DCE-81FC3BA9E067}" dt="2019-12-03T13:34:56.095" v="8" actId="27636"/>
        <pc:sldMkLst>
          <pc:docMk/>
          <pc:sldMk cId="0" sldId="302"/>
        </pc:sldMkLst>
        <pc:spChg chg="mod">
          <ac:chgData name="Oswaldo Navarrete Carreño" userId="8d15c00e44df823f" providerId="LiveId" clId="{D28661E9-F7F1-459A-8DCE-81FC3BA9E067}" dt="2019-12-03T13:34:56.095" v="8" actId="27636"/>
          <ac:spMkLst>
            <pc:docMk/>
            <pc:sldMk cId="0" sldId="302"/>
            <ac:spMk id="3" creationId="{00000000-0000-0000-0000-000000000000}"/>
          </ac:spMkLst>
        </pc:spChg>
      </pc:sldChg>
      <pc:sldChg chg="modSp">
        <pc:chgData name="Oswaldo Navarrete Carreño" userId="8d15c00e44df823f" providerId="LiveId" clId="{D28661E9-F7F1-459A-8DCE-81FC3BA9E067}" dt="2019-12-03T13:34:56.250" v="9" actId="27636"/>
        <pc:sldMkLst>
          <pc:docMk/>
          <pc:sldMk cId="0" sldId="303"/>
        </pc:sldMkLst>
        <pc:spChg chg="mod">
          <ac:chgData name="Oswaldo Navarrete Carreño" userId="8d15c00e44df823f" providerId="LiveId" clId="{D28661E9-F7F1-459A-8DCE-81FC3BA9E067}" dt="2019-12-03T13:34:56.250" v="9" actId="27636"/>
          <ac:spMkLst>
            <pc:docMk/>
            <pc:sldMk cId="0" sldId="303"/>
            <ac:spMk id="3" creationId="{00000000-0000-0000-0000-000000000000}"/>
          </ac:spMkLst>
        </pc:spChg>
      </pc:sldChg>
      <pc:sldChg chg="modSp">
        <pc:chgData name="Oswaldo Navarrete Carreño" userId="8d15c00e44df823f" providerId="LiveId" clId="{D28661E9-F7F1-459A-8DCE-81FC3BA9E067}" dt="2019-12-03T13:34:56.432" v="10" actId="27636"/>
        <pc:sldMkLst>
          <pc:docMk/>
          <pc:sldMk cId="0" sldId="305"/>
        </pc:sldMkLst>
        <pc:spChg chg="mod">
          <ac:chgData name="Oswaldo Navarrete Carreño" userId="8d15c00e44df823f" providerId="LiveId" clId="{D28661E9-F7F1-459A-8DCE-81FC3BA9E067}" dt="2019-12-03T13:34:56.432" v="10" actId="27636"/>
          <ac:spMkLst>
            <pc:docMk/>
            <pc:sldMk cId="0" sldId="305"/>
            <ac:spMk id="3" creationId="{00000000-0000-0000-0000-000000000000}"/>
          </ac:spMkLst>
        </pc:spChg>
      </pc:sldChg>
      <pc:sldChg chg="modSp">
        <pc:chgData name="Oswaldo Navarrete Carreño" userId="8d15c00e44df823f" providerId="LiveId" clId="{D28661E9-F7F1-459A-8DCE-81FC3BA9E067}" dt="2019-12-03T13:34:56.533" v="11" actId="27636"/>
        <pc:sldMkLst>
          <pc:docMk/>
          <pc:sldMk cId="0" sldId="306"/>
        </pc:sldMkLst>
        <pc:spChg chg="mod">
          <ac:chgData name="Oswaldo Navarrete Carreño" userId="8d15c00e44df823f" providerId="LiveId" clId="{D28661E9-F7F1-459A-8DCE-81FC3BA9E067}" dt="2019-12-03T13:34:56.533" v="11" actId="27636"/>
          <ac:spMkLst>
            <pc:docMk/>
            <pc:sldMk cId="0" sldId="306"/>
            <ac:spMk id="3" creationId="{00000000-0000-0000-0000-000000000000}"/>
          </ac:spMkLst>
        </pc:spChg>
      </pc:sldChg>
      <pc:sldChg chg="modSp">
        <pc:chgData name="Oswaldo Navarrete Carreño" userId="8d15c00e44df823f" providerId="LiveId" clId="{D28661E9-F7F1-459A-8DCE-81FC3BA9E067}" dt="2019-12-03T13:34:56.574" v="12" actId="27636"/>
        <pc:sldMkLst>
          <pc:docMk/>
          <pc:sldMk cId="0" sldId="308"/>
        </pc:sldMkLst>
        <pc:spChg chg="mod">
          <ac:chgData name="Oswaldo Navarrete Carreño" userId="8d15c00e44df823f" providerId="LiveId" clId="{D28661E9-F7F1-459A-8DCE-81FC3BA9E067}" dt="2019-12-03T13:34:56.574" v="12" actId="27636"/>
          <ac:spMkLst>
            <pc:docMk/>
            <pc:sldMk cId="0" sldId="308"/>
            <ac:spMk id="3" creationId="{00000000-0000-0000-0000-000000000000}"/>
          </ac:spMkLst>
        </pc:spChg>
      </pc:sldChg>
      <pc:sldChg chg="modSp">
        <pc:chgData name="Oswaldo Navarrete Carreño" userId="8d15c00e44df823f" providerId="LiveId" clId="{D28661E9-F7F1-459A-8DCE-81FC3BA9E067}" dt="2019-12-03T13:34:56.685" v="13" actId="27636"/>
        <pc:sldMkLst>
          <pc:docMk/>
          <pc:sldMk cId="0" sldId="310"/>
        </pc:sldMkLst>
        <pc:spChg chg="mod">
          <ac:chgData name="Oswaldo Navarrete Carreño" userId="8d15c00e44df823f" providerId="LiveId" clId="{D28661E9-F7F1-459A-8DCE-81FC3BA9E067}" dt="2019-12-03T13:34:56.685" v="13" actId="27636"/>
          <ac:spMkLst>
            <pc:docMk/>
            <pc:sldMk cId="0" sldId="310"/>
            <ac:spMk id="3" creationId="{00000000-0000-0000-0000-000000000000}"/>
          </ac:spMkLst>
        </pc:spChg>
      </pc:sldChg>
      <pc:sldChg chg="modSp">
        <pc:chgData name="Oswaldo Navarrete Carreño" userId="8d15c00e44df823f" providerId="LiveId" clId="{D28661E9-F7F1-459A-8DCE-81FC3BA9E067}" dt="2019-12-03T13:34:57.880" v="14" actId="27636"/>
        <pc:sldMkLst>
          <pc:docMk/>
          <pc:sldMk cId="0" sldId="320"/>
        </pc:sldMkLst>
        <pc:spChg chg="mod">
          <ac:chgData name="Oswaldo Navarrete Carreño" userId="8d15c00e44df823f" providerId="LiveId" clId="{D28661E9-F7F1-459A-8DCE-81FC3BA9E067}" dt="2019-12-03T13:34:57.880" v="14" actId="27636"/>
          <ac:spMkLst>
            <pc:docMk/>
            <pc:sldMk cId="0" sldId="320"/>
            <ac:spMk id="3" creationId="{00000000-0000-0000-0000-000000000000}"/>
          </ac:spMkLst>
        </pc:spChg>
      </pc:sldChg>
      <pc:sldChg chg="modSp">
        <pc:chgData name="Oswaldo Navarrete Carreño" userId="8d15c00e44df823f" providerId="LiveId" clId="{D28661E9-F7F1-459A-8DCE-81FC3BA9E067}" dt="2019-12-03T13:34:58.288" v="15" actId="27636"/>
        <pc:sldMkLst>
          <pc:docMk/>
          <pc:sldMk cId="0" sldId="322"/>
        </pc:sldMkLst>
        <pc:spChg chg="mod">
          <ac:chgData name="Oswaldo Navarrete Carreño" userId="8d15c00e44df823f" providerId="LiveId" clId="{D28661E9-F7F1-459A-8DCE-81FC3BA9E067}" dt="2019-12-03T13:34:58.288" v="15" actId="27636"/>
          <ac:spMkLst>
            <pc:docMk/>
            <pc:sldMk cId="0" sldId="322"/>
            <ac:spMk id="3" creationId="{00000000-0000-0000-0000-000000000000}"/>
          </ac:spMkLst>
        </pc:spChg>
      </pc:sldChg>
      <pc:sldChg chg="modSp">
        <pc:chgData name="Oswaldo Navarrete Carreño" userId="8d15c00e44df823f" providerId="LiveId" clId="{D28661E9-F7F1-459A-8DCE-81FC3BA9E067}" dt="2019-12-03T13:34:58.351" v="16" actId="27636"/>
        <pc:sldMkLst>
          <pc:docMk/>
          <pc:sldMk cId="0" sldId="323"/>
        </pc:sldMkLst>
        <pc:spChg chg="mod">
          <ac:chgData name="Oswaldo Navarrete Carreño" userId="8d15c00e44df823f" providerId="LiveId" clId="{D28661E9-F7F1-459A-8DCE-81FC3BA9E067}" dt="2019-12-03T13:34:58.351" v="16" actId="27636"/>
          <ac:spMkLst>
            <pc:docMk/>
            <pc:sldMk cId="0" sldId="323"/>
            <ac:spMk id="3" creationId="{00000000-0000-0000-0000-000000000000}"/>
          </ac:spMkLst>
        </pc:spChg>
      </pc:sldChg>
      <pc:sldChg chg="modSp">
        <pc:chgData name="Oswaldo Navarrete Carreño" userId="8d15c00e44df823f" providerId="LiveId" clId="{D28661E9-F7F1-459A-8DCE-81FC3BA9E067}" dt="2019-12-03T13:34:58.773" v="17" actId="27636"/>
        <pc:sldMkLst>
          <pc:docMk/>
          <pc:sldMk cId="0" sldId="324"/>
        </pc:sldMkLst>
        <pc:spChg chg="mod">
          <ac:chgData name="Oswaldo Navarrete Carreño" userId="8d15c00e44df823f" providerId="LiveId" clId="{D28661E9-F7F1-459A-8DCE-81FC3BA9E067}" dt="2019-12-03T13:34:58.773" v="17" actId="27636"/>
          <ac:spMkLst>
            <pc:docMk/>
            <pc:sldMk cId="0" sldId="32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9E500-0142-4105-8581-B4BFDB8D3E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36896BB8-0A70-4FFC-AA63-9A291DCE6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4424C84E-3E82-48A3-88F6-E79D1E1435A2}"/>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A971F125-7A46-4CC1-B1F8-2A2D96AB014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F58347A-EBA9-469D-A690-ED11FC6462A2}"/>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12815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C963A6-C5DB-4B6C-8CA8-1AFD3763105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84303EAF-888A-4A4C-8AD9-FDD7DFDDED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0B2993AC-A428-4037-A962-90F03CD11FF2}"/>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CC013644-D43D-4983-A4C4-68D1F183E62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945067D-9538-4050-9D85-6B80E3B3CCAB}"/>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61598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F150847-FA4F-4955-90CD-ECA76E553C1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0D6611B0-8E98-45BA-B942-9A9689C144E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8FF77ACC-E90E-4BA1-AF8D-A29087CF4B8D}"/>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C112BC00-20DE-49F7-AC01-E0B63C3964C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9A902F2-CBBE-4D98-83ED-34F915EB34AF}"/>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49906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895F6-C0AD-417D-9501-C22CDC561BD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7D5CEFBF-BB13-407A-AF6E-619DD77A6F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8C404F6-2228-4912-A808-91B4D01CF5A4}"/>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D212CABA-280D-49F2-84B5-B94F809FE7B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51349D6-7C60-45E7-90B2-A066C144AF17}"/>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83763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E4945-3365-4606-A687-A8F4049BB77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8B5EC772-EB50-42FC-801D-C88CE6546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BDD37D2-FC7A-492D-8272-1122BF35435B}"/>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96C2209F-973B-4571-881E-EEF1B0F75F7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80E5971-C6CC-46F4-BC25-A870B8F20263}"/>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16609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82F2B-C709-47F1-984D-D668758BBED5}"/>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15C7E7C6-A7A0-4572-A7A0-1DB42A08E48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6808E9B5-8404-4C52-8321-89419E81FB5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8ECCF6EC-F2E2-4BBB-AE91-C296146D75A7}"/>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6" name="Marcador de pie de página 5">
            <a:extLst>
              <a:ext uri="{FF2B5EF4-FFF2-40B4-BE49-F238E27FC236}">
                <a16:creationId xmlns:a16="http://schemas.microsoft.com/office/drawing/2014/main" id="{0626CE54-D371-4548-A986-C1C62C240F1D}"/>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DD81AA89-5284-4A9F-A49E-4FE2A553D45A}"/>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30514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968ABA-3871-4DFC-832B-C05C76434C1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C75A5931-039F-45B1-BB8C-8C4975561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B46508F-350F-4D1D-BAF9-B40A02D300E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376E8B84-00D3-4D5C-B072-FDD204521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DC73A15-E647-4DB8-9D97-8DC0F0C401D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F20225A6-8F99-43FF-9328-E15A7ABE0F68}"/>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8" name="Marcador de pie de página 7">
            <a:extLst>
              <a:ext uri="{FF2B5EF4-FFF2-40B4-BE49-F238E27FC236}">
                <a16:creationId xmlns:a16="http://schemas.microsoft.com/office/drawing/2014/main" id="{81E34461-2BF9-417F-9A57-39B4D8B368A6}"/>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E664428C-D4F7-464D-90FC-E18CD55880BE}"/>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8065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47542-FC87-4B49-9823-9BF1803C798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A6ABDA3E-DAEB-422C-9157-0C34CC8572F8}"/>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4" name="Marcador de pie de página 3">
            <a:extLst>
              <a:ext uri="{FF2B5EF4-FFF2-40B4-BE49-F238E27FC236}">
                <a16:creationId xmlns:a16="http://schemas.microsoft.com/office/drawing/2014/main" id="{D2EAED08-304D-4A5A-A88A-02F75F61891B}"/>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AE405160-0C51-496D-9376-01A1F9880806}"/>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04171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7A77937-B273-45D9-901E-1AD643E9E6F8}"/>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3" name="Marcador de pie de página 2">
            <a:extLst>
              <a:ext uri="{FF2B5EF4-FFF2-40B4-BE49-F238E27FC236}">
                <a16:creationId xmlns:a16="http://schemas.microsoft.com/office/drawing/2014/main" id="{66EA2A4C-B4AE-495B-8026-93F6832DFCD9}"/>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49EDCE00-8A80-47C2-A835-5965DA04060D}"/>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92333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3B1F4D-9CA9-49EB-8E1F-F09A4527D9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F30BA59F-9B85-4462-9DFD-1CA080B67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55F7B4A8-367C-449A-B41A-3ABAF1DF6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47BDEB3-CB87-4A60-A960-B13C498B38D1}"/>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6" name="Marcador de pie de página 5">
            <a:extLst>
              <a:ext uri="{FF2B5EF4-FFF2-40B4-BE49-F238E27FC236}">
                <a16:creationId xmlns:a16="http://schemas.microsoft.com/office/drawing/2014/main" id="{04F43EC8-1CD0-45D3-A625-DA87C557F1F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F2DC9AE1-D9FD-492F-8C53-6C371DD59892}"/>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722741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76D0A-EF55-44C8-A305-93CB267D9E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9B77650D-5F2C-44AC-BAC8-BC2155A53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A3207FAC-750E-4F5E-B4F6-79FA9DE2E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A62634-8FC5-4551-9C8C-1DFCE877647F}"/>
              </a:ext>
            </a:extLst>
          </p:cNvPr>
          <p:cNvSpPr>
            <a:spLocks noGrp="1"/>
          </p:cNvSpPr>
          <p:nvPr>
            <p:ph type="dt" sz="half" idx="10"/>
          </p:nvPr>
        </p:nvSpPr>
        <p:spPr/>
        <p:txBody>
          <a:bodyPr/>
          <a:lstStyle/>
          <a:p>
            <a:fld id="{241EB5C9-1307-BA42-ABA2-0BC069CD8E7F}" type="datetimeFigureOut">
              <a:rPr lang="en-US" smtClean="0"/>
              <a:t>12/3/2019</a:t>
            </a:fld>
            <a:endParaRPr lang="en-US"/>
          </a:p>
        </p:txBody>
      </p:sp>
      <p:sp>
        <p:nvSpPr>
          <p:cNvPr id="6" name="Marcador de pie de página 5">
            <a:extLst>
              <a:ext uri="{FF2B5EF4-FFF2-40B4-BE49-F238E27FC236}">
                <a16:creationId xmlns:a16="http://schemas.microsoft.com/office/drawing/2014/main" id="{44960EA9-CCB5-4247-97D0-5BF60664860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755D3AA-C187-4F77-A121-44EF5DBA3402}"/>
              </a:ext>
            </a:extLst>
          </p:cNvPr>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79533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5493E0D-DD21-464E-9484-3AB2ED1EE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F47C6055-C9A0-4CE4-A608-83525071E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361FE727-BE61-413F-A8A7-B858EE1C5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12/3/2019</a:t>
            </a:fld>
            <a:endParaRPr lang="en-US"/>
          </a:p>
        </p:txBody>
      </p:sp>
      <p:sp>
        <p:nvSpPr>
          <p:cNvPr id="5" name="Marcador de pie de página 4">
            <a:extLst>
              <a:ext uri="{FF2B5EF4-FFF2-40B4-BE49-F238E27FC236}">
                <a16:creationId xmlns:a16="http://schemas.microsoft.com/office/drawing/2014/main" id="{8FBC3417-A1E0-40F7-9527-3027CF6D8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011FE96F-A670-43FC-9994-5AE04598F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‹Nº›</a:t>
            </a:fld>
            <a:endParaRPr lang="en-US"/>
          </a:p>
        </p:txBody>
      </p:sp>
    </p:spTree>
    <p:extLst>
      <p:ext uri="{BB962C8B-B14F-4D97-AF65-F5344CB8AC3E}">
        <p14:creationId xmlns:p14="http://schemas.microsoft.com/office/powerpoint/2010/main" val="222966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b="1" dirty="0" err="1"/>
              <a:t>Correlación</a:t>
            </a:r>
            <a:r>
              <a:rPr b="1" dirty="0"/>
              <a:t> y </a:t>
            </a:r>
            <a:r>
              <a:rPr b="1" dirty="0" err="1"/>
              <a:t>Regresión</a:t>
            </a:r>
            <a:endParaRPr b="1" dirty="0"/>
          </a:p>
        </p:txBody>
      </p:sp>
      <p:sp>
        <p:nvSpPr>
          <p:cNvPr id="5" name="Subtítulo 4">
            <a:extLst>
              <a:ext uri="{FF2B5EF4-FFF2-40B4-BE49-F238E27FC236}">
                <a16:creationId xmlns:a16="http://schemas.microsoft.com/office/drawing/2014/main" id="{1FE7E1CB-D1E1-410C-8B10-ABEE16551EAF}"/>
              </a:ext>
            </a:extLst>
          </p:cNvPr>
          <p:cNvSpPr>
            <a:spLocks noGrp="1"/>
          </p:cNvSpPr>
          <p:nvPr>
            <p:ph type="subTitle" idx="1"/>
          </p:nvPr>
        </p:nvSpPr>
        <p:spPr/>
        <p:txBody>
          <a:bodyPr/>
          <a:lstStyle/>
          <a:p>
            <a:endParaRPr lang="es-EC"/>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a:t>
            </a:r>
            <a:r>
              <a:rPr b="1" dirty="0" err="1"/>
              <a:t>Cómo</a:t>
            </a:r>
            <a:r>
              <a:rPr b="1" dirty="0"/>
              <a:t> </a:t>
            </a:r>
            <a:r>
              <a:rPr b="1" dirty="0" err="1"/>
              <a:t>medir</a:t>
            </a:r>
            <a:r>
              <a:rPr b="1" dirty="0"/>
              <a:t> la </a:t>
            </a:r>
            <a:r>
              <a:rPr b="1" dirty="0" err="1"/>
              <a:t>fuerza</a:t>
            </a:r>
            <a:r>
              <a:rPr b="1" dirty="0"/>
              <a:t> de la </a:t>
            </a:r>
            <a:r>
              <a:rPr b="1" dirty="0" err="1"/>
              <a:t>relación</a:t>
            </a:r>
            <a:r>
              <a:rPr b="1" dirty="0"/>
              <a:t>?</a:t>
            </a:r>
          </a:p>
        </p:txBody>
      </p:sp>
      <p:sp>
        <p:nvSpPr>
          <p:cNvPr id="3" name="Content Placeholder 2"/>
          <p:cNvSpPr>
            <a:spLocks noGrp="1"/>
          </p:cNvSpPr>
          <p:nvPr>
            <p:ph idx="1"/>
          </p:nvPr>
        </p:nvSpPr>
        <p:spPr/>
        <p:txBody>
          <a:bodyPr/>
          <a:lstStyle/>
          <a:p>
            <a:pPr lvl="1"/>
            <a:r>
              <a:rPr dirty="0" err="1"/>
              <a:t>En</a:t>
            </a:r>
            <a:r>
              <a:rPr dirty="0"/>
              <a:t> </a:t>
            </a:r>
            <a:r>
              <a:rPr dirty="0" err="1"/>
              <a:t>términos</a:t>
            </a:r>
            <a:r>
              <a:rPr dirty="0"/>
              <a:t> de la </a:t>
            </a:r>
            <a:r>
              <a:rPr dirty="0" err="1"/>
              <a:t>fuerza</a:t>
            </a:r>
            <a:r>
              <a:rPr dirty="0"/>
              <a:t> de la </a:t>
            </a:r>
            <a:r>
              <a:rPr dirty="0" err="1"/>
              <a:t>relación</a:t>
            </a:r>
            <a:r>
              <a:rPr dirty="0"/>
              <a:t> lineal </a:t>
            </a:r>
            <a:r>
              <a:rPr dirty="0" err="1"/>
              <a:t>podemos</a:t>
            </a:r>
            <a:r>
              <a:rPr dirty="0"/>
              <a:t> </a:t>
            </a:r>
            <a:r>
              <a:rPr dirty="0" err="1"/>
              <a:t>decir</a:t>
            </a:r>
            <a:r>
              <a:rPr dirty="0"/>
              <a:t> que </a:t>
            </a:r>
            <a:r>
              <a:rPr dirty="0" err="1"/>
              <a:t>en</a:t>
            </a:r>
            <a:r>
              <a:rPr dirty="0"/>
              <a:t> los dos </a:t>
            </a:r>
            <a:r>
              <a:rPr dirty="0" err="1"/>
              <a:t>gráficos</a:t>
            </a:r>
            <a:r>
              <a:rPr dirty="0"/>
              <a:t> </a:t>
            </a:r>
            <a:r>
              <a:rPr dirty="0" err="1"/>
              <a:t>centrales</a:t>
            </a:r>
            <a:r>
              <a:rPr dirty="0"/>
              <a:t> </a:t>
            </a:r>
            <a:r>
              <a:rPr dirty="0" err="1"/>
              <a:t>esta</a:t>
            </a:r>
            <a:r>
              <a:rPr dirty="0"/>
              <a:t> es </a:t>
            </a:r>
            <a:r>
              <a:rPr dirty="0" err="1"/>
              <a:t>muy</a:t>
            </a:r>
            <a:r>
              <a:rPr dirty="0"/>
              <a:t> </a:t>
            </a:r>
            <a:r>
              <a:rPr dirty="0" err="1"/>
              <a:t>débil</a:t>
            </a:r>
            <a:r>
              <a:rPr dirty="0"/>
              <a:t>. - La </a:t>
            </a:r>
            <a:r>
              <a:rPr dirty="0" err="1"/>
              <a:t>fuerza</a:t>
            </a:r>
            <a:r>
              <a:rPr dirty="0"/>
              <a:t> de la </a:t>
            </a:r>
            <a:r>
              <a:rPr dirty="0" err="1"/>
              <a:t>relación</a:t>
            </a:r>
            <a:r>
              <a:rPr dirty="0"/>
              <a:t> lineal se </a:t>
            </a:r>
            <a:r>
              <a:rPr dirty="0" err="1"/>
              <a:t>mide</a:t>
            </a:r>
            <a:r>
              <a:rPr dirty="0"/>
              <a:t> con la </a:t>
            </a:r>
            <a:r>
              <a:rPr dirty="0" err="1"/>
              <a:t>correlación</a:t>
            </a:r>
            <a:r>
              <a:rPr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3.png"/>
          <p:cNvPicPr>
            <a:picLocks noGrp="1" noChangeAspect="1"/>
          </p:cNvPicPr>
          <p:nvPr/>
        </p:nvPicPr>
        <p:blipFill>
          <a:blip r:embed="rId2"/>
          <a:stretch>
            <a:fillRect/>
          </a:stretch>
        </p:blipFill>
        <p:spPr bwMode="auto">
          <a:xfrm>
            <a:off x="3505200" y="1600200"/>
            <a:ext cx="51816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Fuerza de la relación lineal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Coeficiente</a:t>
            </a:r>
            <a:r>
              <a:rPr b="1" dirty="0"/>
              <a:t> de </a:t>
            </a:r>
            <a:r>
              <a:rPr b="1" dirty="0" err="1"/>
              <a:t>Correlación</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El </a:t>
                </a:r>
                <a:r>
                  <a:rPr i="1"/>
                  <a:t>coeficiente de correlación de Pearson</a:t>
                </a:r>
                <a:r>
                  <a:t> es una medida que puede tomar valores entre </a:t>
                </a:r>
                <a14:m>
                  <m:oMath xmlns:m="http://schemas.openxmlformats.org/officeDocument/2006/math">
                    <m:r>
                      <a:rPr>
                        <a:latin typeface="Cambria Math" panose="02040503050406030204" pitchFamily="18" charset="0"/>
                      </a:rPr>
                      <m:t>−1</m:t>
                    </m:r>
                  </m:oMath>
                </a14:m>
                <a:r>
                  <a:t> y </a:t>
                </a:r>
                <a14:m>
                  <m:oMath xmlns:m="http://schemas.openxmlformats.org/officeDocument/2006/math">
                    <m:r>
                      <a:rPr>
                        <a:latin typeface="Cambria Math" panose="02040503050406030204" pitchFamily="18" charset="0"/>
                      </a:rPr>
                      <m:t>1</m:t>
                    </m:r>
                  </m:oMath>
                </a14:m>
                <a: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4.png"/>
          <p:cNvPicPr>
            <a:picLocks noGrp="1" noChangeAspect="1"/>
          </p:cNvPicPr>
          <p:nvPr/>
        </p:nvPicPr>
        <p:blipFill>
          <a:blip r:embed="rId2"/>
          <a:stretch>
            <a:fillRect/>
          </a:stretch>
        </p:blipFill>
        <p:spPr bwMode="auto">
          <a:xfrm>
            <a:off x="3505200" y="1600200"/>
            <a:ext cx="51816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Relaciones lineales perfectas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t>Para entender el coeficiente de correlación de Pearson, debemos empezar por definir la </a:t>
            </a:r>
            <a:r>
              <a:rPr i="1"/>
              <a:t>covarianza</a:t>
            </a:r>
            <a:r>
              <a:t>.</a:t>
            </a:r>
          </a:p>
          <a:p>
            <a:pPr lvl="1"/>
            <a:r>
              <a:t>La varianza la definimoscomo el promedio de la desviación cuadrática de todas las observaciones de una variable.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Covarianza</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La </a:t>
                </a:r>
                <a:r>
                  <a:rPr b="1"/>
                  <a:t>covarianza</a:t>
                </a:r>
                <a:r>
                  <a:t> es la medida de la distancia entre cada par ordenado del centroide en un diagrama de dispersión.</a:t>
                </a:r>
              </a:p>
              <a:p>
                <a:pPr lvl="1"/>
                <a:r>
                  <a:t>El centroide de un conjunto de puntos </a:t>
                </a:r>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𝑦</m:t>
                        </m:r>
                      </m:e>
                    </m:d>
                  </m:oMath>
                </a14:m>
                <a:r>
                  <a:t> es el punto </a:t>
                </a:r>
                <a14:m>
                  <m:oMath xmlns:m="http://schemas.openxmlformats.org/officeDocument/2006/math">
                    <m:d>
                      <m:dPr>
                        <m:ctrlPr>
                          <a:rPr i="1">
                            <a:latin typeface="Cambria Math" panose="02040503050406030204" pitchFamily="18" charset="0"/>
                          </a:rPr>
                        </m:ctrlPr>
                      </m:dPr>
                      <m:e>
                        <m:bar>
                          <m:barPr>
                            <m:pos m:val="top"/>
                            <m:ctrlPr>
                              <a:rPr i="1">
                                <a:latin typeface="Cambria Math" panose="02040503050406030204" pitchFamily="18" charset="0"/>
                              </a:rPr>
                            </m:ctrlPr>
                          </m:barPr>
                          <m:e>
                            <m:r>
                              <a:rPr>
                                <a:latin typeface="Cambria Math" panose="02040503050406030204" pitchFamily="18" charset="0"/>
                              </a:rPr>
                              <m:t>𝑥</m:t>
                            </m:r>
                          </m:e>
                        </m:bar>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𝑦</m:t>
                            </m:r>
                          </m:e>
                        </m:bar>
                      </m:e>
                    </m:d>
                  </m:oMath>
                </a14:m>
                <a:r>
                  <a:t>.</a:t>
                </a:r>
              </a:p>
              <a:p>
                <a:pPr lvl="1"/>
                <a:r>
                  <a:t>La desviación de cualquier punto desde el centroide se calcula con la expresión</a:t>
                </a:r>
              </a:p>
              <a:p>
                <a:pPr lvl="1"/>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𝑥</m:t>
                            </m:r>
                          </m:e>
                        </m:bar>
                      </m:e>
                    </m:d>
                    <m:d>
                      <m:dPr>
                        <m:ctrlPr>
                          <a:rPr i="1">
                            <a:latin typeface="Cambria Math" panose="02040503050406030204" pitchFamily="18" charset="0"/>
                          </a:rPr>
                        </m:ctrlPr>
                      </m:dPr>
                      <m:e>
                        <m:r>
                          <a:rPr>
                            <a:latin typeface="Cambria Math" panose="02040503050406030204" pitchFamily="18" charset="0"/>
                          </a:rPr>
                          <m:t>𝑦</m:t>
                        </m:r>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𝑦</m:t>
                            </m:r>
                          </m:e>
                        </m:bar>
                      </m:e>
                    </m:d>
                  </m:oMath>
                </a14:m>
                <a:endParaRPr/>
              </a:p>
              <a:p>
                <a:pPr lvl="1"/>
                <a: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Ventas vs. Publicidad</a:t>
            </a:r>
          </a:p>
        </p:txBody>
      </p:sp>
      <p:pic>
        <p:nvPicPr>
          <p:cNvPr id="3" name="Picture 1" descr="corr_regr_files/figure-pptx/vtaspub-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t>Diagrama de Dispersión del gasto en Publicidad contra el ingreso en Ventas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Centroide</a:t>
            </a:r>
            <a:endParaRPr b="1" dirty="0"/>
          </a:p>
        </p:txBody>
      </p:sp>
      <p:pic>
        <p:nvPicPr>
          <p:cNvPr id="3" name="Picture 1" descr="corr_regr_files/figure-pptx/centroide-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t>Ubicación del centroide de los datos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Covarianza</a:t>
            </a:r>
            <a:endParaRPr b="1" dirty="0"/>
          </a:p>
        </p:txBody>
      </p:sp>
      <p:sp>
        <p:nvSpPr>
          <p:cNvPr id="3" name="Content Placeholder 2"/>
          <p:cNvSpPr>
            <a:spLocks noGrp="1"/>
          </p:cNvSpPr>
          <p:nvPr>
            <p:ph idx="1"/>
          </p:nvPr>
        </p:nvSpPr>
        <p:spPr/>
        <p:txBody>
          <a:bodyPr/>
          <a:lstStyle/>
          <a:p>
            <a:pPr lvl="1"/>
            <a:r>
              <a:t>La suma de las distancias entre los puntos y el centroide proporciona una medida de la relación entre las variables</a:t>
            </a:r>
          </a:p>
          <a:p>
            <a:pPr lvl="1"/>
            <a:r>
              <a:t>Si se divide este valor para el número de observaciones obtenemos la desviación promedio de los datos respecto al centroide.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Fórmula</a:t>
            </a:r>
            <a:r>
              <a:rPr b="1" dirty="0"/>
              <a:t> de la </a:t>
            </a:r>
            <a:r>
              <a:rPr b="1" dirty="0" err="1"/>
              <a:t>Covarianza</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Formalmente la covarianza se calcula con:</a:t>
                </a:r>
              </a:p>
              <a:p>
                <a:pPr mar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𝑐𝑜𝑣</m:t>
                      </m:r>
                      <m:r>
                        <a:rPr>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𝑥𝑦</m:t>
                          </m:r>
                        </m:sub>
                      </m:sSub>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𝑥</m:t>
                                  </m:r>
                                </m:e>
                              </m:bar>
                            </m:e>
                          </m:d>
                        </m:e>
                      </m:nary>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𝑦</m:t>
                              </m:r>
                            </m:e>
                          </m:bar>
                        </m:e>
                      </m:d>
                    </m:oMath>
                  </m:oMathPara>
                </a14:m>
                <a:endParaRPr/>
              </a:p>
              <a:p>
                <a:pPr lvl="1"/>
                <a:r>
                  <a:t>La covarianza puede ser reescrita como</a:t>
                </a:r>
              </a:p>
              <a:p>
                <a:pPr mar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𝑥𝑦</m:t>
                          </m:r>
                        </m:sub>
                      </m:sSub>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e>
                      </m:nary>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𝑥</m:t>
                          </m:r>
                        </m:e>
                      </m:bar>
                      <m:bar>
                        <m:barPr>
                          <m:pos m:val="top"/>
                          <m:ctrlPr>
                            <a:rPr i="1">
                              <a:latin typeface="Cambria Math" panose="02040503050406030204" pitchFamily="18" charset="0"/>
                            </a:rPr>
                          </m:ctrlPr>
                        </m:barPr>
                        <m:e>
                          <m:r>
                            <a:rPr>
                              <a:latin typeface="Cambria Math" panose="02040503050406030204" pitchFamily="18" charset="0"/>
                            </a:rPr>
                            <m:t>𝑦</m:t>
                          </m:r>
                        </m:e>
                      </m:bar>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Correlación</a:t>
            </a:r>
            <a:r>
              <a:rPr b="1" dirty="0"/>
              <a:t> y </a:t>
            </a:r>
            <a:r>
              <a:rPr b="1" dirty="0" err="1"/>
              <a:t>Regresión</a:t>
            </a:r>
            <a:endParaRPr b="1" dirty="0"/>
          </a:p>
        </p:txBody>
      </p:sp>
      <p:sp>
        <p:nvSpPr>
          <p:cNvPr id="3" name="Content Placeholder 2"/>
          <p:cNvSpPr>
            <a:spLocks noGrp="1"/>
          </p:cNvSpPr>
          <p:nvPr>
            <p:ph idx="1"/>
          </p:nvPr>
        </p:nvSpPr>
        <p:spPr/>
        <p:txBody>
          <a:bodyPr/>
          <a:lstStyle/>
          <a:p>
            <a:pPr lvl="1"/>
            <a:r>
              <a:t>La existencia de la relación entre variables puede ser analizada usando un gráfico, una medida numérica o una ecuación.</a:t>
            </a:r>
          </a:p>
          <a:p>
            <a:pPr lvl="1"/>
            <a:r>
              <a:t>El gráfico utilizado para analizar la relación entre dos variables se llama </a:t>
            </a:r>
            <a:r>
              <a:rPr i="1"/>
              <a:t>gráfico de dispersión</a:t>
            </a:r>
            <a:r>
              <a:t> o </a:t>
            </a:r>
            <a:r>
              <a:rPr i="1"/>
              <a:t>diagrama de dispersión</a:t>
            </a:r>
          </a:p>
          <a:p>
            <a:pPr lvl="1"/>
            <a:r>
              <a:t>Un diagrama de dispersión muestra la relación entre dos variables cuantitativas medidas para las mismas observaciones.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Correlación</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Un problema de la covarianza es que su valor depende de las unidades de medida que están siendo usadas.</a:t>
                </a:r>
              </a:p>
              <a:p>
                <a:pPr lvl="1"/>
                <a:r>
                  <a:t>Una forma de corregir esto es dividiendo para las desviaciones de </a:t>
                </a:r>
                <a14:m>
                  <m:oMath xmlns:m="http://schemas.openxmlformats.org/officeDocument/2006/math">
                    <m:r>
                      <a:rPr>
                        <a:latin typeface="Cambria Math" panose="02040503050406030204" pitchFamily="18" charset="0"/>
                      </a:rPr>
                      <m:t>𝑥</m:t>
                    </m:r>
                  </m:oMath>
                </a14:m>
                <a:r>
                  <a:t> y </a:t>
                </a:r>
                <a14:m>
                  <m:oMath xmlns:m="http://schemas.openxmlformats.org/officeDocument/2006/math">
                    <m:r>
                      <a:rPr>
                        <a:latin typeface="Cambria Math" panose="02040503050406030204" pitchFamily="18" charset="0"/>
                      </a:rPr>
                      <m:t>𝑦</m:t>
                    </m:r>
                  </m:oMath>
                </a14:m>
                <a:r>
                  <a:t>.</a:t>
                </a:r>
              </a:p>
              <a:p>
                <a:pPr lvl="1"/>
                <a:r>
                  <a:t>El resultado de dividir la covarianza para las desviaciones recibe el nombre de </a:t>
                </a:r>
                <a:r>
                  <a:rPr b="1"/>
                  <a:t>coeficiente de correlación de Pearson</a:t>
                </a:r>
              </a:p>
              <a:p>
                <a:pPr lvl="1"/>
                <a14:m>
                  <m:oMath xmlns:m="http://schemas.openxmlformats.org/officeDocument/2006/math">
                    <m:r>
                      <a:rPr>
                        <a:latin typeface="Cambria Math" panose="02040503050406030204" pitchFamily="18" charset="0"/>
                      </a:rPr>
                      <m:t>𝑟</m:t>
                    </m:r>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𝑥𝑦</m:t>
                            </m:r>
                          </m:sub>
                        </m:sSub>
                      </m:num>
                      <m:den>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𝑥</m:t>
                            </m:r>
                          </m:sub>
                        </m:sSub>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𝑦</m:t>
                            </m:r>
                          </m:sub>
                        </m:sSub>
                      </m:den>
                    </m:f>
                    <m:r>
                      <a:rPr>
                        <a:latin typeface="Cambria Math" panose="02040503050406030204" pitchFamily="18" charset="0"/>
                      </a:rPr>
                      <m:t>=</m:t>
                    </m:r>
                    <m:f>
                      <m:fPr>
                        <m:ctrlPr>
                          <a:rPr i="1">
                            <a:latin typeface="Cambria Math" panose="02040503050406030204" pitchFamily="18" charset="0"/>
                          </a:rPr>
                        </m:ctrlPr>
                      </m:fPr>
                      <m:num>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𝑥</m:t>
                                    </m:r>
                                  </m:e>
                                </m:bar>
                              </m:e>
                            </m:d>
                          </m:e>
                        </m:nary>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𝑦</m:t>
                                </m:r>
                              </m:e>
                            </m:bar>
                          </m:e>
                        </m:d>
                      </m:num>
                      <m:den>
                        <m:rad>
                          <m:radPr>
                            <m:ctrlPr>
                              <a:rPr i="1">
                                <a:latin typeface="Cambria Math" panose="02040503050406030204" pitchFamily="18" charset="0"/>
                              </a:rPr>
                            </m:ctrlPr>
                          </m:radPr>
                          <m:deg/>
                          <m:e>
                            <m:d>
                              <m:dPr>
                                <m:ctrlPr>
                                  <a:rPr i="1">
                                    <a:latin typeface="Cambria Math" panose="02040503050406030204" pitchFamily="18" charset="0"/>
                                  </a:rPr>
                                </m:ctrlPr>
                              </m:dPr>
                              <m:e>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𝑥</m:t>
                                                </m:r>
                                              </m:e>
                                            </m:bar>
                                          </m:e>
                                        </m:d>
                                      </m:e>
                                      <m:sup>
                                        <m:r>
                                          <a:rPr>
                                            <a:latin typeface="Cambria Math" panose="02040503050406030204" pitchFamily="18" charset="0"/>
                                          </a:rPr>
                                          <m:t>2</m:t>
                                        </m:r>
                                      </m:sup>
                                    </m:sSup>
                                  </m:e>
                                </m:nary>
                              </m:e>
                            </m:d>
                            <m:d>
                              <m:dPr>
                                <m:ctrlPr>
                                  <a:rPr i="1">
                                    <a:latin typeface="Cambria Math" panose="02040503050406030204" pitchFamily="18" charset="0"/>
                                  </a:rPr>
                                </m:ctrlPr>
                              </m:dPr>
                              <m:e>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𝑦</m:t>
                                                </m:r>
                                              </m:e>
                                            </m:bar>
                                          </m:e>
                                        </m:d>
                                      </m:e>
                                      <m:sup>
                                        <m:r>
                                          <a:rPr>
                                            <a:latin typeface="Cambria Math" panose="02040503050406030204" pitchFamily="18" charset="0"/>
                                          </a:rPr>
                                          <m:t>2</m:t>
                                        </m:r>
                                      </m:sup>
                                    </m:sSup>
                                  </m:e>
                                </m:nary>
                              </m:e>
                            </m:d>
                          </m:e>
                        </m:rad>
                      </m:den>
                    </m:f>
                  </m:oMath>
                </a14:m>
                <a:endParaRPr b="1"/>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r="-696"/>
                </a:stretch>
              </a:blipFill>
            </p:spPr>
            <p:txBody>
              <a:bodyPr/>
              <a:lstStyle/>
              <a:p>
                <a:r>
                  <a:rPr lang="es-EC">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a:t>
            </a:r>
            <a:r>
              <a:rPr b="1" dirty="0" err="1"/>
              <a:t>Cómo</a:t>
            </a:r>
            <a:r>
              <a:rPr b="1" dirty="0"/>
              <a:t> </a:t>
            </a:r>
            <a:r>
              <a:rPr b="1" dirty="0" err="1"/>
              <a:t>valorar</a:t>
            </a:r>
            <a:r>
              <a:rPr b="1" dirty="0"/>
              <a:t> la </a:t>
            </a:r>
            <a:r>
              <a:rPr b="1" dirty="0" err="1"/>
              <a:t>correlación</a:t>
            </a:r>
            <a:r>
              <a:rPr b="1" dirty="0"/>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lvl="1"/>
                <a:r>
                  <a:t>¿cómo saber qué tan bueno o malo es este valor de correlación?</a:t>
                </a:r>
              </a:p>
              <a:p>
                <a:pPr lvl="1"/>
                <a:r>
                  <a:t>Es ampliamente aceptada la interpretación de acuerdo al intervalo en el que cae el valor de la correlación:</a:t>
                </a:r>
              </a:p>
              <a:p>
                <a:pPr lvl="2"/>
                <a14:m>
                  <m:oMath xmlns:m="http://schemas.openxmlformats.org/officeDocument/2006/math">
                    <m:r>
                      <a:rPr>
                        <a:latin typeface="Cambria Math" panose="02040503050406030204" pitchFamily="18" charset="0"/>
                      </a:rPr>
                      <m:t>−1</m:t>
                    </m:r>
                  </m:oMath>
                </a14:m>
                <a:r>
                  <a:t>: La relación lineal negativa es perfecta</a:t>
                </a:r>
              </a:p>
              <a:p>
                <a:pPr lvl="2"/>
                <a14:m>
                  <m:oMath xmlns:m="http://schemas.openxmlformats.org/officeDocument/2006/math">
                    <m:r>
                      <a:rPr>
                        <a:latin typeface="Cambria Math" panose="02040503050406030204" pitchFamily="18" charset="0"/>
                      </a:rPr>
                      <m:t>−1&lt;</m:t>
                    </m:r>
                    <m:r>
                      <a:rPr>
                        <a:latin typeface="Cambria Math" panose="02040503050406030204" pitchFamily="18" charset="0"/>
                      </a:rPr>
                      <m:t>𝑟</m:t>
                    </m:r>
                    <m:r>
                      <a:rPr>
                        <a:latin typeface="Cambria Math" panose="02040503050406030204" pitchFamily="18" charset="0"/>
                      </a:rPr>
                      <m:t>≤−0.70</m:t>
                    </m:r>
                  </m:oMath>
                </a14:m>
                <a:r>
                  <a:t> La relación lineal negativa es fuerte</a:t>
                </a:r>
              </a:p>
              <a:p>
                <a:pPr lvl="2"/>
                <a14:m>
                  <m:oMath xmlns:m="http://schemas.openxmlformats.org/officeDocument/2006/math">
                    <m:r>
                      <a:rPr>
                        <a:latin typeface="Cambria Math" panose="02040503050406030204" pitchFamily="18" charset="0"/>
                      </a:rPr>
                      <m:t>−0.70&lt;</m:t>
                    </m:r>
                    <m:r>
                      <a:rPr>
                        <a:latin typeface="Cambria Math" panose="02040503050406030204" pitchFamily="18" charset="0"/>
                      </a:rPr>
                      <m:t>𝑟</m:t>
                    </m:r>
                    <m:r>
                      <a:rPr>
                        <a:latin typeface="Cambria Math" panose="02040503050406030204" pitchFamily="18" charset="0"/>
                      </a:rPr>
                      <m:t>≤−0.50</m:t>
                    </m:r>
                  </m:oMath>
                </a14:m>
                <a:r>
                  <a:t> La relación lineal negativa es moderada</a:t>
                </a:r>
              </a:p>
              <a:p>
                <a:pPr lvl="2"/>
                <a14:m>
                  <m:oMath xmlns:m="http://schemas.openxmlformats.org/officeDocument/2006/math">
                    <m:r>
                      <a:rPr>
                        <a:latin typeface="Cambria Math" panose="02040503050406030204" pitchFamily="18" charset="0"/>
                      </a:rPr>
                      <m:t>−0.50&lt;</m:t>
                    </m:r>
                    <m:r>
                      <a:rPr>
                        <a:latin typeface="Cambria Math" panose="02040503050406030204" pitchFamily="18" charset="0"/>
                      </a:rPr>
                      <m:t>𝑟</m:t>
                    </m:r>
                    <m:r>
                      <a:rPr>
                        <a:latin typeface="Cambria Math" panose="02040503050406030204" pitchFamily="18" charset="0"/>
                      </a:rPr>
                      <m:t>≤−0.30</m:t>
                    </m:r>
                  </m:oMath>
                </a14:m>
                <a:r>
                  <a:t> La relación lineal negativa es débil</a:t>
                </a:r>
              </a:p>
              <a:p>
                <a:pPr lvl="2"/>
                <a14:m>
                  <m:oMath xmlns:m="http://schemas.openxmlformats.org/officeDocument/2006/math">
                    <m:r>
                      <a:rPr>
                        <a:latin typeface="Cambria Math" panose="02040503050406030204" pitchFamily="18" charset="0"/>
                      </a:rPr>
                      <m:t>−0.30&lt;</m:t>
                    </m:r>
                    <m:r>
                      <a:rPr>
                        <a:latin typeface="Cambria Math" panose="02040503050406030204" pitchFamily="18" charset="0"/>
                      </a:rPr>
                      <m:t>𝑟</m:t>
                    </m:r>
                    <m:r>
                      <a:rPr>
                        <a:latin typeface="Cambria Math" panose="02040503050406030204" pitchFamily="18" charset="0"/>
                      </a:rPr>
                      <m:t>&lt;0</m:t>
                    </m:r>
                  </m:oMath>
                </a14:m>
                <a:r>
                  <a:t> La relación lineal es casi inexistente</a:t>
                </a:r>
              </a:p>
              <a:p>
                <a:pPr lvl="2"/>
                <a14:m>
                  <m:oMath xmlns:m="http://schemas.openxmlformats.org/officeDocument/2006/math">
                    <m:r>
                      <a:rPr>
                        <a:latin typeface="Cambria Math" panose="02040503050406030204" pitchFamily="18" charset="0"/>
                      </a:rPr>
                      <m:t>0</m:t>
                    </m:r>
                  </m:oMath>
                </a14:m>
                <a:r>
                  <a:t> No existe relación lineal</a:t>
                </a:r>
              </a:p>
              <a:p>
                <a:pPr lvl="2"/>
                <a14:m>
                  <m:oMath xmlns:m="http://schemas.openxmlformats.org/officeDocument/2006/math">
                    <m:r>
                      <a:rPr>
                        <a:latin typeface="Cambria Math" panose="02040503050406030204" pitchFamily="18" charset="0"/>
                      </a:rPr>
                      <m:t>0&lt;</m:t>
                    </m:r>
                    <m:r>
                      <a:rPr>
                        <a:latin typeface="Cambria Math" panose="02040503050406030204" pitchFamily="18" charset="0"/>
                      </a:rPr>
                      <m:t>𝑟</m:t>
                    </m:r>
                    <m:r>
                      <a:rPr>
                        <a:latin typeface="Cambria Math" panose="02040503050406030204" pitchFamily="18" charset="0"/>
                      </a:rPr>
                      <m:t>&lt;0.30</m:t>
                    </m:r>
                  </m:oMath>
                </a14:m>
                <a:r>
                  <a:t> La relación lineal es casi inexistente</a:t>
                </a:r>
              </a:p>
              <a:p>
                <a:pPr lvl="2"/>
                <a14:m>
                  <m:oMath xmlns:m="http://schemas.openxmlformats.org/officeDocument/2006/math">
                    <m:r>
                      <a:rPr>
                        <a:latin typeface="Cambria Math" panose="02040503050406030204" pitchFamily="18" charset="0"/>
                      </a:rPr>
                      <m:t>0.30≤</m:t>
                    </m:r>
                    <m:r>
                      <a:rPr>
                        <a:latin typeface="Cambria Math" panose="02040503050406030204" pitchFamily="18" charset="0"/>
                      </a:rPr>
                      <m:t>𝑟</m:t>
                    </m:r>
                    <m:r>
                      <a:rPr>
                        <a:latin typeface="Cambria Math" panose="02040503050406030204" pitchFamily="18" charset="0"/>
                      </a:rPr>
                      <m:t>&lt;0.50</m:t>
                    </m:r>
                  </m:oMath>
                </a14:m>
                <a:r>
                  <a:t> La relación lineal positiva es débil</a:t>
                </a:r>
              </a:p>
              <a:p>
                <a:pPr lvl="2"/>
                <a14:m>
                  <m:oMath xmlns:m="http://schemas.openxmlformats.org/officeDocument/2006/math">
                    <m:r>
                      <a:rPr>
                        <a:latin typeface="Cambria Math" panose="02040503050406030204" pitchFamily="18" charset="0"/>
                      </a:rPr>
                      <m:t>0.50≤</m:t>
                    </m:r>
                    <m:r>
                      <a:rPr>
                        <a:latin typeface="Cambria Math" panose="02040503050406030204" pitchFamily="18" charset="0"/>
                      </a:rPr>
                      <m:t>𝑟</m:t>
                    </m:r>
                    <m:r>
                      <a:rPr>
                        <a:latin typeface="Cambria Math" panose="02040503050406030204" pitchFamily="18" charset="0"/>
                      </a:rPr>
                      <m:t>&lt;0.70</m:t>
                    </m:r>
                  </m:oMath>
                </a14:m>
                <a:r>
                  <a:t> La relación lineal positiva es moderada</a:t>
                </a:r>
              </a:p>
              <a:p>
                <a:pPr lvl="2"/>
                <a14:m>
                  <m:oMath xmlns:m="http://schemas.openxmlformats.org/officeDocument/2006/math">
                    <m:r>
                      <a:rPr>
                        <a:latin typeface="Cambria Math" panose="02040503050406030204" pitchFamily="18" charset="0"/>
                      </a:rPr>
                      <m:t>0.70≤</m:t>
                    </m:r>
                    <m:r>
                      <a:rPr>
                        <a:latin typeface="Cambria Math" panose="02040503050406030204" pitchFamily="18" charset="0"/>
                      </a:rPr>
                      <m:t>𝑟</m:t>
                    </m:r>
                    <m:r>
                      <a:rPr>
                        <a:latin typeface="Cambria Math" panose="02040503050406030204" pitchFamily="18" charset="0"/>
                      </a:rPr>
                      <m:t>&lt;1</m:t>
                    </m:r>
                  </m:oMath>
                </a14:m>
                <a:r>
                  <a:t> La relación lineal positiva es fuerte</a:t>
                </a:r>
              </a:p>
              <a:p>
                <a:pPr lvl="2"/>
                <a14:m>
                  <m:oMath xmlns:m="http://schemas.openxmlformats.org/officeDocument/2006/math">
                    <m:r>
                      <a:rPr>
                        <a:latin typeface="Cambria Math" panose="02040503050406030204" pitchFamily="18" charset="0"/>
                      </a:rPr>
                      <m:t>1</m:t>
                    </m:r>
                  </m:oMath>
                </a14:m>
                <a:r>
                  <a:t> La relación lineal positiva es perfecta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s-EC">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Regresión</a:t>
            </a:r>
            <a:r>
              <a:rPr b="1" dirty="0"/>
              <a:t> lineal simple</a:t>
            </a:r>
          </a:p>
        </p:txBody>
      </p:sp>
      <p:sp>
        <p:nvSpPr>
          <p:cNvPr id="3" name="Content Placeholder 2"/>
          <p:cNvSpPr>
            <a:spLocks noGrp="1"/>
          </p:cNvSpPr>
          <p:nvPr>
            <p:ph idx="1"/>
          </p:nvPr>
        </p:nvSpPr>
        <p:spPr/>
        <p:txBody>
          <a:bodyPr/>
          <a:lstStyle/>
          <a:p>
            <a:pPr lvl="1"/>
            <a:r>
              <a:t>La correlación no contesta preguntas como</a:t>
            </a:r>
          </a:p>
          <a:p>
            <a:pPr lvl="2"/>
            <a:r>
              <a:t>¿influye la publicidad sobre las ventas?</a:t>
            </a:r>
          </a:p>
          <a:p>
            <a:pPr lvl="2"/>
            <a:r>
              <a:t>Si la publicidad aumenta ¿cuánto aumentarán las ventas?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Regresión</a:t>
            </a:r>
            <a:r>
              <a:rPr b="1" dirty="0"/>
              <a:t> vs. </a:t>
            </a:r>
            <a:r>
              <a:rPr b="1" dirty="0" err="1"/>
              <a:t>Correlación</a:t>
            </a:r>
            <a:endParaRPr b="1" dirty="0"/>
          </a:p>
        </p:txBody>
      </p:sp>
      <p:sp>
        <p:nvSpPr>
          <p:cNvPr id="3" name="Content Placeholder 2"/>
          <p:cNvSpPr>
            <a:spLocks noGrp="1"/>
          </p:cNvSpPr>
          <p:nvPr>
            <p:ph idx="1"/>
          </p:nvPr>
        </p:nvSpPr>
        <p:spPr/>
        <p:txBody>
          <a:bodyPr/>
          <a:lstStyle/>
          <a:p>
            <a:pPr lvl="1"/>
            <a:r>
              <a:t>El análisis de regresión es una forma más avanzada que la correlación para analizar la relación entre variables.</a:t>
            </a:r>
          </a:p>
          <a:p>
            <a:pPr lvl="2"/>
            <a:r>
              <a:t>La regresión puede investigar las relaciones entre dos o más variables.</a:t>
            </a:r>
          </a:p>
          <a:p>
            <a:pPr lvl="2"/>
            <a:r>
              <a:t>Se estima una relación de causalidad entre la o las variables explicativas y la variable dependiente.</a:t>
            </a:r>
          </a:p>
          <a:p>
            <a:pPr lvl="2"/>
            <a:r>
              <a:t>Se mide la influencia de cada variable explicativa sobre la variable dependiente.</a:t>
            </a:r>
          </a:p>
          <a:p>
            <a:pPr lvl="2"/>
            <a:r>
              <a:t>Se puede medir la significancia de cada variable explicativa.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C" b="1" dirty="0"/>
              <a:t>Regresión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La publicidad es la variable explicativa o independiente y se ubica sobre el eje de las </a:t>
                </a:r>
                <a14:m>
                  <m:oMath xmlns:m="http://schemas.openxmlformats.org/officeDocument/2006/math">
                    <m:r>
                      <a:rPr>
                        <a:latin typeface="Cambria Math" panose="02040503050406030204" pitchFamily="18" charset="0"/>
                      </a:rPr>
                      <m:t>𝑋</m:t>
                    </m:r>
                  </m:oMath>
                </a14:m>
                <a:endParaRPr/>
              </a:p>
              <a:p>
                <a:pPr lvl="1"/>
                <a:r>
                  <a:t>El nivel de ventas es una variable explicada o dependiente y se ubica sobre el eje de las </a:t>
                </a:r>
                <a14:m>
                  <m:oMath xmlns:m="http://schemas.openxmlformats.org/officeDocument/2006/math">
                    <m:r>
                      <a:rPr>
                        <a:latin typeface="Cambria Math" panose="02040503050406030204" pitchFamily="18" charset="0"/>
                      </a:rPr>
                      <m:t>𝑌</m:t>
                    </m:r>
                  </m:oMath>
                </a14:m>
                <a: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r="-638"/>
                </a:stretch>
              </a:blipFill>
            </p:spPr>
            <p:txBody>
              <a:bodyPr/>
              <a:lstStyle/>
              <a:p>
                <a:r>
                  <a:rPr lang="es-EC">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Recta de </a:t>
            </a:r>
            <a:r>
              <a:rPr b="1" dirty="0" err="1"/>
              <a:t>Regresión</a:t>
            </a:r>
            <a:endParaRPr b="1" dirty="0"/>
          </a:p>
        </p:txBody>
      </p:sp>
      <p:pic>
        <p:nvPicPr>
          <p:cNvPr id="3" name="Picture 1" descr="corr_regr_files/figure-pptx/regre1-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t>Recta de regresión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Error o Residual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La diferencia entre el valor real </a:t>
                </a:r>
                <a14:m>
                  <m:oMath xmlns:m="http://schemas.openxmlformats.org/officeDocument/2006/math">
                    <m:r>
                      <a:rPr>
                        <a:latin typeface="Cambria Math" panose="02040503050406030204" pitchFamily="18" charset="0"/>
                      </a:rPr>
                      <m:t>𝑌</m:t>
                    </m:r>
                  </m:oMath>
                </a14:m>
                <a:r>
                  <a:t> y el valor predicho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𝑌</m:t>
                        </m:r>
                      </m:e>
                    </m:acc>
                  </m:oMath>
                </a14:m>
                <a:r>
                  <a:t> recibe el nombre de </a:t>
                </a:r>
                <a:r>
                  <a:rPr b="1"/>
                  <a:t>error</a:t>
                </a:r>
                <a:r>
                  <a:t> o </a:t>
                </a:r>
                <a:r>
                  <a:rPr b="1"/>
                  <a:t>residual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681"/>
                </a:stretch>
              </a:blipFill>
            </p:spPr>
            <p:txBody>
              <a:bodyPr/>
              <a:lstStyle/>
              <a:p>
                <a:r>
                  <a:rPr lang="es-EC">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ror.png"/>
          <p:cNvPicPr>
            <a:picLocks noGrp="1" noChangeAspect="1"/>
          </p:cNvPicPr>
          <p:nvPr/>
        </p:nvPicPr>
        <p:blipFill>
          <a:blip r:embed="rId2"/>
          <a:stretch>
            <a:fillRect/>
          </a:stretch>
        </p:blipFill>
        <p:spPr bwMode="auto">
          <a:xfrm>
            <a:off x="3149600" y="1600200"/>
            <a:ext cx="5905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Error en la estimación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Recta de </a:t>
            </a:r>
            <a:r>
              <a:rPr b="1" dirty="0" err="1"/>
              <a:t>regresión</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oMath>
                  </m:oMathPara>
                </a14:m>
                <a:endParaRPr/>
              </a:p>
              <a:p>
                <a:pPr marL="0" indent="0">
                  <a:buNone/>
                </a:pPr>
                <a:r>
                  <a:t>donde:</a:t>
                </a:r>
              </a:p>
              <a:p>
                <a:pPr lvl="1"/>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𝑖</m:t>
                        </m:r>
                      </m:sub>
                    </m:sSub>
                  </m:oMath>
                </a14:m>
                <a:r>
                  <a:t> es el valor predicho de </a:t>
                </a:r>
                <a14:m>
                  <m:oMath xmlns:m="http://schemas.openxmlformats.org/officeDocument/2006/math">
                    <m:r>
                      <a:rPr>
                        <a:latin typeface="Cambria Math" panose="02040503050406030204" pitchFamily="18" charset="0"/>
                      </a:rPr>
                      <m:t>𝑌</m:t>
                    </m:r>
                  </m:oMath>
                </a14:m>
                <a:r>
                  <a:t> para la observación </a:t>
                </a:r>
                <a14:m>
                  <m:oMath xmlns:m="http://schemas.openxmlformats.org/officeDocument/2006/math">
                    <m:r>
                      <a:rPr>
                        <a:latin typeface="Cambria Math" panose="02040503050406030204" pitchFamily="18" charset="0"/>
                      </a:rPr>
                      <m:t>𝑖</m:t>
                    </m:r>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oMath>
                </a14:m>
                <a:r>
                  <a:t> es el valor de la variable explicativa para la observación </a:t>
                </a:r>
                <a14:m>
                  <m:oMath xmlns:m="http://schemas.openxmlformats.org/officeDocument/2006/math">
                    <m:r>
                      <a:rPr>
                        <a:latin typeface="Cambria Math" panose="02040503050406030204" pitchFamily="18" charset="0"/>
                      </a:rPr>
                      <m:t>𝑖</m:t>
                    </m:r>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oMath>
                </a14:m>
                <a:r>
                  <a:t> y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r>
                  <a:t> son los coeficientes fijos que serán estimados;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s-EC">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Los </a:t>
            </a:r>
            <a:r>
              <a:rPr b="1" dirty="0" err="1"/>
              <a:t>valores</a:t>
            </a:r>
            <a:r>
              <a:rPr b="1" dirty="0"/>
              <a:t> </a:t>
            </a:r>
            <a:r>
              <a:rPr b="1" dirty="0" err="1"/>
              <a:t>estimados</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oMath>
                </a14:m>
                <a:r>
                  <a:t> representa el intercepto de la recta de regresión con el eje de las </a:t>
                </a:r>
                <a14:m>
                  <m:oMath xmlns:m="http://schemas.openxmlformats.org/officeDocument/2006/math">
                    <m:r>
                      <a:rPr>
                        <a:latin typeface="Cambria Math" panose="02040503050406030204" pitchFamily="18" charset="0"/>
                      </a:rPr>
                      <m:t>𝑌</m:t>
                    </m:r>
                  </m:oMath>
                </a14:m>
                <a:r>
                  <a:t> y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r>
                  <a:t> mide la pendiente.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Diagramas</a:t>
            </a:r>
            <a:r>
              <a:rPr b="1" dirty="0"/>
              <a:t> de </a:t>
            </a:r>
            <a:r>
              <a:rPr b="1" dirty="0" err="1"/>
              <a:t>dispersión</a:t>
            </a:r>
            <a:endParaRPr b="1" dirty="0"/>
          </a:p>
        </p:txBody>
      </p:sp>
      <p:sp>
        <p:nvSpPr>
          <p:cNvPr id="3" name="Content Placeholder 2"/>
          <p:cNvSpPr>
            <a:spLocks noGrp="1"/>
          </p:cNvSpPr>
          <p:nvPr>
            <p:ph idx="1"/>
          </p:nvPr>
        </p:nvSpPr>
        <p:spPr/>
        <p:txBody>
          <a:bodyPr/>
          <a:lstStyle/>
          <a:p>
            <a:pPr lvl="1"/>
            <a:r>
              <a:t>Los valores de una variable aparecen en el eje horizontal, y los valores de la otra variable aparecen en el eje vertical.</a:t>
            </a:r>
          </a:p>
          <a:p>
            <a:pPr lvl="1"/>
            <a:r>
              <a:t>En un diagrama de dispersión podemos encontrar tres aspectos de la asociación entre dos variables.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re3.png"/>
          <p:cNvPicPr>
            <a:picLocks noGrp="1" noChangeAspect="1"/>
          </p:cNvPicPr>
          <p:nvPr/>
        </p:nvPicPr>
        <p:blipFill>
          <a:blip r:embed="rId2"/>
          <a:stretch>
            <a:fillRect/>
          </a:stretch>
        </p:blipFill>
        <p:spPr bwMode="auto">
          <a:xfrm>
            <a:off x="3784600" y="1600200"/>
            <a:ext cx="46101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Intercepto y pendiente en la recta de regresión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Estimación</a:t>
            </a:r>
            <a:r>
              <a:rPr b="1" dirty="0"/>
              <a:t> de los betas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lvl="1">
                  <a:buAutoNum type="arabicPeriod"/>
                </a:pPr>
                <a:r>
                  <a:t>La parte que se explica por la publicidad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oMath>
                </a14:m>
                <a:endParaRPr/>
              </a:p>
              <a:p>
                <a:pPr lvl="1">
                  <a:buAutoNum type="arabicPeriod"/>
                </a:pPr>
                <a:r>
                  <a:t>El error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101"/>
                </a:stretch>
              </a:blipFill>
            </p:spPr>
            <p:txBody>
              <a:bodyPr/>
              <a:lstStyle/>
              <a:p>
                <a:r>
                  <a:rPr lang="es-EC">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Mínimos</a:t>
            </a:r>
            <a:r>
              <a:rPr b="1" dirty="0"/>
              <a:t> </a:t>
            </a:r>
            <a:r>
              <a:rPr b="1" dirty="0" err="1"/>
              <a:t>Cuadrados</a:t>
            </a:r>
            <a:r>
              <a:rPr b="1" dirty="0"/>
              <a:t> </a:t>
            </a:r>
            <a:r>
              <a:rPr b="1" dirty="0" err="1"/>
              <a:t>Ordinarios</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La recta de mejor ajuste se determina encontrando los valores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oMath>
                </a14:m>
                <a:r>
                  <a:t> y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r>
                  <a:t> que </a:t>
                </a:r>
                <a:r>
                  <a:rPr b="1"/>
                  <a:t>minimizan</a:t>
                </a:r>
                <a:r>
                  <a:t> la suma de los </a:t>
                </a:r>
                <a:r>
                  <a:rPr b="1"/>
                  <a:t>errores cuadráticos</a:t>
                </a:r>
                <a:r>
                  <a:t>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Sup>
                          <m:sSubSupPr>
                            <m:ctrlPr>
                              <a:rPr i="1">
                                <a:latin typeface="Cambria Math" panose="02040503050406030204" pitchFamily="18" charset="0"/>
                              </a:rPr>
                            </m:ctrlPr>
                          </m:sSubSupPr>
                          <m:e>
                            <m:r>
                              <a:rPr>
                                <a:latin typeface="Cambria Math" panose="02040503050406030204" pitchFamily="18" charset="0"/>
                              </a:rPr>
                              <m:t>𝑒</m:t>
                            </m:r>
                          </m:e>
                          <m:sub>
                            <m:r>
                              <a:rPr>
                                <a:latin typeface="Cambria Math" panose="02040503050406030204" pitchFamily="18" charset="0"/>
                              </a:rPr>
                              <m:t>𝑖</m:t>
                            </m:r>
                          </m:sub>
                          <m:sup>
                            <m:r>
                              <a:rPr>
                                <a:latin typeface="Cambria Math" panose="02040503050406030204" pitchFamily="18" charset="0"/>
                              </a:rPr>
                              <m:t>2</m:t>
                            </m:r>
                          </m:sup>
                        </m:sSubSup>
                      </m:e>
                    </m:nary>
                  </m:oMath>
                </a14:m>
                <a:endParaRPr/>
              </a:p>
              <a:p>
                <a:pPr lvl="1"/>
                <a:r>
                  <a:t>Este método se lo conoce como </a:t>
                </a:r>
                <a:r>
                  <a:rPr b="1"/>
                  <a:t>mínimos cuadrados ordinarios</a:t>
                </a:r>
                <a:r>
                  <a:t>.</a:t>
                </a:r>
              </a:p>
              <a:p>
                <a:pPr lvl="1"/>
                <a:r>
                  <a:t>La primera idea sería minimizar la suma de los errores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e>
                    </m:nary>
                  </m:oMath>
                </a14:m>
                <a:r>
                  <a:t> sin embargo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e>
                    </m:nary>
                    <m:r>
                      <a:rPr>
                        <a:latin typeface="Cambria Math" panose="02040503050406030204" pitchFamily="18" charset="0"/>
                      </a:rPr>
                      <m:t>=0</m:t>
                    </m:r>
                  </m:oMath>
                </a14:m>
                <a:r>
                  <a:t>.</a:t>
                </a:r>
              </a:p>
              <a:p>
                <a:pPr mar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oMath>
                  </m:oMathPara>
                </a14:m>
                <a:endParaRPr/>
              </a:p>
              <a:p>
                <a:pPr marL="0" indent="0">
                  <a:buNone/>
                </a:pPr>
                <a14:m>
                  <m:oMathPara xmlns:m="http://schemas.openxmlformats.org/officeDocument/2006/math">
                    <m:oMathParaPr>
                      <m:jc m:val="center"/>
                    </m:oMathParaPr>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Sup>
                            <m:sSubSupPr>
                              <m:ctrlPr>
                                <a:rPr i="1">
                                  <a:latin typeface="Cambria Math" panose="02040503050406030204" pitchFamily="18" charset="0"/>
                                </a:rPr>
                              </m:ctrlPr>
                            </m:sSubSupPr>
                            <m:e>
                              <m:r>
                                <a:rPr>
                                  <a:latin typeface="Cambria Math" panose="02040503050406030204" pitchFamily="18" charset="0"/>
                                </a:rPr>
                                <m:t>𝑒</m:t>
                              </m:r>
                            </m:e>
                            <m:sub>
                              <m:r>
                                <a:rPr>
                                  <a:latin typeface="Cambria Math" panose="02040503050406030204" pitchFamily="18" charset="0"/>
                                </a:rPr>
                                <m:t>𝑖</m:t>
                              </m:r>
                            </m:sub>
                            <m:sup>
                              <m:r>
                                <a:rPr>
                                  <a:latin typeface="Cambria Math" panose="02040503050406030204" pitchFamily="18" charset="0"/>
                                </a:rPr>
                                <m:t>2</m:t>
                              </m:r>
                            </m:sup>
                          </m:sSubSup>
                        </m:e>
                      </m:nary>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e>
                              </m:d>
                            </m:e>
                            <m:sup>
                              <m:r>
                                <a:rPr>
                                  <a:latin typeface="Cambria Math" panose="02040503050406030204" pitchFamily="18" charset="0"/>
                                </a:rPr>
                                <m:t>2</m:t>
                              </m:r>
                            </m:sup>
                          </m:sSup>
                        </m:e>
                      </m:nary>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Parámetros</a:t>
            </a:r>
            <a:r>
              <a:rPr b="1" dirty="0"/>
              <a:t> </a:t>
            </a:r>
            <a:r>
              <a:rPr b="1" dirty="0" err="1"/>
              <a:t>obtenidos</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25000" lnSpcReduction="20000"/>
              </a:bodyPr>
              <a:lstStyle/>
              <a:p>
                <a:pPr mar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𝑛</m:t>
                          </m:r>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e>
                          </m:nary>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e>
                          </m:nary>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e>
                          </m:nary>
                        </m:num>
                        <m:den>
                          <m:r>
                            <a:rPr>
                              <a:latin typeface="Cambria Math" panose="02040503050406030204" pitchFamily="18" charset="0"/>
                            </a:rPr>
                            <m:t>𝑛</m:t>
                          </m:r>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Sup>
                                <m:sSubSupPr>
                                  <m:ctrlPr>
                                    <a:rPr i="1">
                                      <a:latin typeface="Cambria Math" panose="02040503050406030204" pitchFamily="18" charset="0"/>
                                    </a:rPr>
                                  </m:ctrlPr>
                                </m:sSubSupPr>
                                <m:e>
                                  <m:r>
                                    <a:rPr>
                                      <a:latin typeface="Cambria Math" panose="02040503050406030204" pitchFamily="18" charset="0"/>
                                    </a:rPr>
                                    <m:t>𝑋</m:t>
                                  </m:r>
                                </m:e>
                                <m:sub>
                                  <m:r>
                                    <a:rPr>
                                      <a:latin typeface="Cambria Math" panose="02040503050406030204" pitchFamily="18" charset="0"/>
                                    </a:rPr>
                                    <m:t>𝑖</m:t>
                                  </m:r>
                                </m:sub>
                                <m:sup>
                                  <m:r>
                                    <a:rPr>
                                      <a:latin typeface="Cambria Math" panose="02040503050406030204" pitchFamily="18" charset="0"/>
                                    </a:rPr>
                                    <m:t>2</m:t>
                                  </m:r>
                                </m:sup>
                              </m:sSubSup>
                            </m:e>
                          </m:nary>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e>
                                  </m:nary>
                                </m:e>
                              </m:d>
                            </m:e>
                            <m:sup>
                              <m:r>
                                <a:rPr>
                                  <a:latin typeface="Cambria Math" panose="02040503050406030204" pitchFamily="18" charset="0"/>
                                </a:rPr>
                                <m:t>2</m:t>
                              </m:r>
                            </m:sup>
                          </m:sSup>
                        </m:den>
                      </m:f>
                    </m:oMath>
                  </m:oMathPara>
                </a14:m>
                <a:endParaRPr/>
              </a:p>
              <a:p>
                <a:pPr mar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𝑌</m:t>
                          </m:r>
                        </m:e>
                      </m:ba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bar>
                        <m:barPr>
                          <m:pos m:val="top"/>
                          <m:ctrlPr>
                            <a:rPr i="1">
                              <a:latin typeface="Cambria Math" panose="02040503050406030204" pitchFamily="18" charset="0"/>
                            </a:rPr>
                          </m:ctrlPr>
                        </m:barPr>
                        <m:e>
                          <m:r>
                            <a:rPr>
                              <a:latin typeface="Cambria Math" panose="02040503050406030204" pitchFamily="18" charset="0"/>
                            </a:rPr>
                            <m:t>𝑋</m:t>
                          </m:r>
                        </m:e>
                      </m:bar>
                    </m:oMath>
                  </m:oMathPara>
                </a14:m>
                <a:endParaRPr/>
              </a:p>
              <a:p>
                <a:pPr marL="0" indent="0">
                  <a:spcBef>
                    <a:spcPts val="3000"/>
                  </a:spcBef>
                  <a:buNone/>
                </a:pPr>
                <a:r>
                  <a:rPr b="1"/>
                  <a:t>Regresión lineal en R</a:t>
                </a:r>
              </a:p>
              <a:p>
                <a:pPr lvl="1"/>
                <a:r>
                  <a:t>En este caso se quiere obtener los coeficientes de la ecuación de regresión</a:t>
                </a:r>
              </a:p>
              <a:p>
                <a:pPr marL="0" indent="0">
                  <a:buNone/>
                </a:pPr>
                <a14:m>
                  <m:oMathPara xmlns:m="http://schemas.openxmlformats.org/officeDocument/2006/math">
                    <m:oMathParaPr>
                      <m:jc m:val="center"/>
                    </m:oMathParaPr>
                    <m:oMath xmlns:m="http://schemas.openxmlformats.org/officeDocument/2006/math">
                      <m:r>
                        <m:rPr>
                          <m:sty m:val="p"/>
                        </m:rPr>
                        <a:rPr>
                          <a:latin typeface="Cambria Math" panose="02040503050406030204" pitchFamily="18" charset="0"/>
                        </a:rPr>
                        <m:t>Ventas</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m:rPr>
                          <m:sty m:val="p"/>
                        </m:rPr>
                        <a:rPr>
                          <a:latin typeface="Cambria Math" panose="02040503050406030204" pitchFamily="18" charset="0"/>
                        </a:rPr>
                        <m:t>Publicidad</m:t>
                      </m:r>
                      <m:r>
                        <a:rPr>
                          <a:latin typeface="Cambria Math" panose="02040503050406030204" pitchFamily="18" charset="0"/>
                        </a:rPr>
                        <m:t>+</m:t>
                      </m:r>
                      <m:r>
                        <a:rPr>
                          <a:latin typeface="Cambria Math" panose="02040503050406030204" pitchFamily="18" charset="0"/>
                        </a:rPr>
                        <m:t>𝜖</m:t>
                      </m:r>
                    </m:oMath>
                  </m:oMathPara>
                </a14:m>
                <a:endParaRPr/>
              </a:p>
              <a:p>
                <a:pPr marL="1270000" indent="0">
                  <a:buNone/>
                </a:pPr>
                <a:r>
                  <a:rPr sz="1800" b="1">
                    <a:solidFill>
                      <a:srgbClr val="007020"/>
                    </a:solidFill>
                    <a:latin typeface="Courier"/>
                  </a:rPr>
                  <a:t>set.seed</a:t>
                </a:r>
                <a:r>
                  <a:rPr sz="1800">
                    <a:latin typeface="Courier"/>
                  </a:rPr>
                  <a:t>(</a:t>
                </a:r>
                <a:r>
                  <a:rPr sz="1800">
                    <a:solidFill>
                      <a:srgbClr val="40A070"/>
                    </a:solidFill>
                    <a:latin typeface="Courier"/>
                  </a:rPr>
                  <a:t>1.8</a:t>
                </a:r>
                <a:r>
                  <a:rPr sz="1800">
                    <a:latin typeface="Courier"/>
                  </a:rPr>
                  <a:t>)</a:t>
                </a:r>
                <a:br/>
                <a:r>
                  <a:rPr sz="1800">
                    <a:latin typeface="Courier"/>
                  </a:rPr>
                  <a:t>Publicidad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a:t>
                </a:r>
                <a:r>
                  <a:rPr sz="1800">
                    <a:latin typeface="Courier"/>
                  </a:rPr>
                  <a:t>, </a:t>
                </a:r>
                <a:r>
                  <a:rPr sz="1800">
                    <a:solidFill>
                      <a:srgbClr val="902000"/>
                    </a:solidFill>
                    <a:latin typeface="Courier"/>
                  </a:rPr>
                  <a:t>mean=</a:t>
                </a:r>
                <a:r>
                  <a:rPr sz="1800">
                    <a:solidFill>
                      <a:srgbClr val="40A070"/>
                    </a:solidFill>
                    <a:latin typeface="Courier"/>
                  </a:rPr>
                  <a:t>80</a:t>
                </a:r>
                <a:r>
                  <a:rPr sz="1800">
                    <a:latin typeface="Courier"/>
                  </a:rPr>
                  <a:t>, </a:t>
                </a:r>
                <a:r>
                  <a:rPr sz="1800">
                    <a:solidFill>
                      <a:srgbClr val="902000"/>
                    </a:solidFill>
                    <a:latin typeface="Courier"/>
                  </a:rPr>
                  <a:t>sd=</a:t>
                </a:r>
                <a:r>
                  <a:rPr sz="1800">
                    <a:solidFill>
                      <a:srgbClr val="40A070"/>
                    </a:solidFill>
                    <a:latin typeface="Courier"/>
                  </a:rPr>
                  <a:t>10</a:t>
                </a:r>
                <a:r>
                  <a:rPr sz="1800">
                    <a:latin typeface="Courier"/>
                  </a:rPr>
                  <a:t>)</a:t>
                </a:r>
                <a:br/>
                <a:r>
                  <a:rPr sz="1800">
                    <a:latin typeface="Courier"/>
                  </a:rPr>
                  <a:t>Ventas &lt;-</a:t>
                </a:r>
                <a:r>
                  <a:rPr sz="1800">
                    <a:solidFill>
                      <a:srgbClr val="4070A0"/>
                    </a:solidFill>
                    <a:latin typeface="Courier"/>
                  </a:rPr>
                  <a:t> </a:t>
                </a:r>
                <a:r>
                  <a:rPr sz="1800">
                    <a:solidFill>
                      <a:srgbClr val="40A070"/>
                    </a:solidFill>
                    <a:latin typeface="Courier"/>
                  </a:rPr>
                  <a:t>30</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a:t>
                </a:r>
                <a:r>
                  <a:rPr sz="1800">
                    <a:latin typeface="Courier"/>
                  </a:rPr>
                  <a:t>,</a:t>
                </a:r>
                <a:r>
                  <a:rPr sz="1800">
                    <a:solidFill>
                      <a:srgbClr val="902000"/>
                    </a:solidFill>
                    <a:latin typeface="Courier"/>
                  </a:rPr>
                  <a:t>mean=</a:t>
                </a:r>
                <a:r>
                  <a:rPr sz="1800">
                    <a:solidFill>
                      <a:srgbClr val="40A070"/>
                    </a:solidFill>
                    <a:latin typeface="Courier"/>
                  </a:rPr>
                  <a:t>4</a:t>
                </a:r>
                <a:r>
                  <a:rPr sz="1800">
                    <a:latin typeface="Courier"/>
                  </a:rPr>
                  <a:t>,</a:t>
                </a:r>
                <a:r>
                  <a:rPr sz="1800">
                    <a:solidFill>
                      <a:srgbClr val="902000"/>
                    </a:solidFill>
                    <a:latin typeface="Courier"/>
                  </a:rPr>
                  <a:t>sd=</a:t>
                </a:r>
                <a:r>
                  <a:rPr sz="1800">
                    <a:solidFill>
                      <a:srgbClr val="40A070"/>
                    </a:solidFill>
                    <a:latin typeface="Courier"/>
                  </a:rPr>
                  <a:t>0.3</a:t>
                </a:r>
                <a:r>
                  <a:rPr sz="1800">
                    <a:latin typeface="Courier"/>
                  </a:rPr>
                  <a:t>)</a:t>
                </a:r>
                <a:r>
                  <a:rPr sz="1800">
                    <a:solidFill>
                      <a:srgbClr val="666666"/>
                    </a:solidFill>
                    <a:latin typeface="Courier"/>
                  </a:rPr>
                  <a:t>*</a:t>
                </a:r>
                <a:r>
                  <a:rPr sz="1800">
                    <a:latin typeface="Courier"/>
                  </a:rPr>
                  <a:t>Publicidad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a:t>
                </a:r>
                <a:r>
                  <a:rPr sz="1800">
                    <a:latin typeface="Courier"/>
                  </a:rPr>
                  <a:t>,</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1</a:t>
                </a:r>
                <a:r>
                  <a:rPr sz="1800">
                    <a:latin typeface="Courier"/>
                  </a:rPr>
                  <a:t>)</a:t>
                </a:r>
                <a:br/>
                <a:br/>
                <a:r>
                  <a:rPr sz="1800">
                    <a:latin typeface="Courier"/>
                  </a:rPr>
                  <a:t>m1 =</a:t>
                </a:r>
                <a:r>
                  <a:rPr sz="1800">
                    <a:solidFill>
                      <a:srgbClr val="4070A0"/>
                    </a:solidFill>
                    <a:latin typeface="Courier"/>
                  </a:rPr>
                  <a:t> </a:t>
                </a:r>
                <a:r>
                  <a:rPr sz="1800" b="1">
                    <a:solidFill>
                      <a:srgbClr val="007020"/>
                    </a:solidFill>
                    <a:latin typeface="Courier"/>
                  </a:rPr>
                  <a:t>lm</a:t>
                </a:r>
                <a:r>
                  <a:rPr sz="1800">
                    <a:latin typeface="Courier"/>
                  </a:rPr>
                  <a:t>(Ventas </a:t>
                </a:r>
                <a:r>
                  <a:rPr sz="1800">
                    <a:solidFill>
                      <a:srgbClr val="666666"/>
                    </a:solidFill>
                    <a:latin typeface="Courier"/>
                  </a:rPr>
                  <a:t>~</a:t>
                </a:r>
                <a:r>
                  <a:rPr sz="1800">
                    <a:solidFill>
                      <a:srgbClr val="4070A0"/>
                    </a:solidFill>
                    <a:latin typeface="Courier"/>
                  </a:rPr>
                  <a:t> </a:t>
                </a:r>
                <a:r>
                  <a:rPr sz="1800">
                    <a:latin typeface="Courier"/>
                  </a:rPr>
                  <a:t>Publicidad)</a:t>
                </a:r>
                <a:br/>
                <a:r>
                  <a:rPr sz="1800" b="1">
                    <a:solidFill>
                      <a:srgbClr val="007020"/>
                    </a:solidFill>
                    <a:latin typeface="Courier"/>
                  </a:rPr>
                  <a:t>summary</a:t>
                </a:r>
                <a:r>
                  <a:rPr sz="1800">
                    <a:latin typeface="Courier"/>
                  </a:rPr>
                  <a:t>(m1)</a:t>
                </a:r>
              </a:p>
              <a:p>
                <a:pPr marL="1270000" indent="0">
                  <a:buNone/>
                </a:pPr>
                <a:r>
                  <a:rPr sz="1800">
                    <a:latin typeface="Courier"/>
                  </a:rPr>
                  <a:t>## 
## Call:
## lm(formula = Ventas ~ Publicidad)
## 
## Residuals:
##     Min      1Q  Median      3Q     Max 
## -43.588 -15.371  -3.649  14.335  59.570 
## 
## Coefficients:
##             Estimate Std. Error t value Pr(&gt;|t|)    
## (Intercept)  34.6898    21.4169    1.62    0.109    
## Publicidad    3.9312     0.2625   14.97   &lt;2e-16 ***
## ---
## Signif. codes:  0 '***' 0.001 '**' 0.01 '*' 0.05 '.' 0.1 ' ' 1
## 
## Residual standard error: 23.46 on 98 degrees of freedom
## Multiple R-squared:  0.6959, Adjusted R-squared:  0.6928 
## F-statistic: 224.2 on 1 and 98 DF,  p-value: &lt; 2.2e-16</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3641" b="-10924"/>
                </a:stretch>
              </a:blipFill>
            </p:spPr>
            <p:txBody>
              <a:bodyPr/>
              <a:lstStyle/>
              <a:p>
                <a:r>
                  <a:rPr lang="es-EC">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Interpretación</a:t>
            </a:r>
            <a:r>
              <a:rPr b="1" dirty="0"/>
              <a:t> de los </a:t>
            </a:r>
            <a:r>
              <a:rPr b="1" dirty="0" err="1"/>
              <a:t>coeficientes</a:t>
            </a:r>
            <a:r>
              <a:rPr b="1" dirty="0"/>
              <a:t> de </a:t>
            </a:r>
            <a:r>
              <a:rPr b="1" dirty="0" err="1"/>
              <a:t>regresión</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m:rPr>
                          <m:sty m:val="p"/>
                        </m:rPr>
                        <a:rPr>
                          <a:latin typeface="Cambria Math" panose="02040503050406030204" pitchFamily="18" charset="0"/>
                        </a:rPr>
                        <m:t>Ventas</m:t>
                      </m:r>
                      <m:r>
                        <a:rPr>
                          <a:latin typeface="Cambria Math" panose="02040503050406030204" pitchFamily="18" charset="0"/>
                        </a:rPr>
                        <m:t>=34.69+3.93</m:t>
                      </m:r>
                      <m:r>
                        <m:rPr>
                          <m:sty m:val="p"/>
                        </m:rPr>
                        <a:rPr>
                          <a:latin typeface="Cambria Math" panose="02040503050406030204" pitchFamily="18" charset="0"/>
                        </a:rPr>
                        <m:t>Publicidad</m:t>
                      </m:r>
                      <m:r>
                        <a:rPr>
                          <a:latin typeface="Cambria Math" panose="02040503050406030204" pitchFamily="18" charset="0"/>
                        </a:rPr>
                        <m:t>+</m:t>
                      </m:r>
                      <m:r>
                        <a:rPr>
                          <a:latin typeface="Cambria Math" panose="02040503050406030204" pitchFamily="18" charset="0"/>
                        </a:rPr>
                        <m:t>𝜖</m:t>
                      </m:r>
                    </m:oMath>
                  </m:oMathPara>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r>
                  <a:t> se interpreta como el cambio en la variable dependiente (</a:t>
                </a:r>
                <a14:m>
                  <m:oMath xmlns:m="http://schemas.openxmlformats.org/officeDocument/2006/math">
                    <m:r>
                      <a:rPr>
                        <a:latin typeface="Cambria Math" panose="02040503050406030204" pitchFamily="18" charset="0"/>
                      </a:rPr>
                      <m:t>𝑌</m:t>
                    </m:r>
                  </m:oMath>
                </a14:m>
                <a:r>
                  <a:t>) por cada aumento de </a:t>
                </a:r>
                <a14:m>
                  <m:oMath xmlns:m="http://schemas.openxmlformats.org/officeDocument/2006/math">
                    <m:r>
                      <a:rPr>
                        <a:latin typeface="Cambria Math" panose="02040503050406030204" pitchFamily="18" charset="0"/>
                      </a:rPr>
                      <m:t>1</m:t>
                    </m:r>
                  </m:oMath>
                </a14:m>
                <a:r>
                  <a:t> unidad en la variable independiente (</a:t>
                </a:r>
                <a14:m>
                  <m:oMath xmlns:m="http://schemas.openxmlformats.org/officeDocument/2006/math">
                    <m:r>
                      <a:rPr>
                        <a:latin typeface="Cambria Math" panose="02040503050406030204" pitchFamily="18" charset="0"/>
                      </a:rPr>
                      <m:t>𝑋</m:t>
                    </m:r>
                  </m:oMath>
                </a14:m>
                <a:r>
                  <a:t>).</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oMath>
                </a14:m>
                <a:r>
                  <a:t> se interpreta como el valor que toma la variable dependiente cuando la variable independiente es igual a </a:t>
                </a:r>
                <a14:m>
                  <m:oMath xmlns:m="http://schemas.openxmlformats.org/officeDocument/2006/math">
                    <m:r>
                      <a:rPr>
                        <a:latin typeface="Cambria Math" panose="02040503050406030204" pitchFamily="18" charset="0"/>
                      </a:rPr>
                      <m:t>0</m:t>
                    </m:r>
                  </m:oMath>
                </a14:m>
                <a: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EC">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Bondad</a:t>
            </a:r>
            <a:r>
              <a:rPr b="1" dirty="0"/>
              <a:t> de </a:t>
            </a:r>
            <a:r>
              <a:rPr b="1" dirty="0" err="1"/>
              <a:t>Ajuste</a:t>
            </a:r>
            <a:r>
              <a:rPr b="1" dirty="0"/>
              <a:t> del </a:t>
            </a:r>
            <a:r>
              <a:rPr b="1" dirty="0" err="1"/>
              <a:t>modelo</a:t>
            </a:r>
            <a:r>
              <a:rPr b="1" dirty="0"/>
              <a:t> de </a:t>
            </a:r>
            <a:r>
              <a:rPr b="1" dirty="0" err="1"/>
              <a:t>regresión</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Medir la bondad de ajuste de una regresión nos permite discriminar entre un buen y un mal modelo de regresión.</a:t>
                </a:r>
              </a:p>
              <a:p>
                <a:pPr lvl="1"/>
                <a:r>
                  <a:t>La bondad de ajuste se calcula comparando dos rectas, la recta de regresión y la recta promedio de </a:t>
                </a:r>
                <a14:m>
                  <m:oMath xmlns:m="http://schemas.openxmlformats.org/officeDocument/2006/math">
                    <m:r>
                      <a:rPr>
                        <a:latin typeface="Cambria Math" panose="02040503050406030204" pitchFamily="18" charset="0"/>
                      </a:rPr>
                      <m:t>𝑌</m:t>
                    </m:r>
                  </m:oMath>
                </a14:m>
                <a:r>
                  <a:t> que es una recta horizontal dibujada en el promedio de </a:t>
                </a:r>
                <a14:m>
                  <m:oMath xmlns:m="http://schemas.openxmlformats.org/officeDocument/2006/math">
                    <m:r>
                      <a:rPr>
                        <a:latin typeface="Cambria Math" panose="02040503050406030204" pitchFamily="18" charset="0"/>
                      </a:rPr>
                      <m:t>𝑌</m:t>
                    </m:r>
                  </m:oMath>
                </a14:m>
                <a: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r="-812"/>
                </a:stretch>
              </a:blipFill>
            </p:spPr>
            <p:txBody>
              <a:bodyPr/>
              <a:lstStyle/>
              <a:p>
                <a:r>
                  <a:rPr lang="es-EC">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ror5.png"/>
          <p:cNvPicPr>
            <a:picLocks noGrp="1" noChangeAspect="1"/>
          </p:cNvPicPr>
          <p:nvPr/>
        </p:nvPicPr>
        <p:blipFill>
          <a:blip r:embed="rId2"/>
          <a:stretch>
            <a:fillRect/>
          </a:stretch>
        </p:blipFill>
        <p:spPr bwMode="auto">
          <a:xfrm>
            <a:off x="3149600" y="1600200"/>
            <a:ext cx="5905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Bondad de Ajuste de un Modelo de Regresión Lineal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304801"/>
                <a:ext cx="10972800" cy="4525963"/>
              </a:xfrm>
            </p:spPr>
            <p:txBody>
              <a:bodyPr>
                <a:normAutofit/>
              </a:bodyPr>
              <a:lstStyle/>
              <a:p>
                <a:pPr lvl="1"/>
                <a:r>
                  <a:rPr dirty="0"/>
                  <a:t>Un </a:t>
                </a:r>
                <a:r>
                  <a:rPr dirty="0" err="1"/>
                  <a:t>buen</a:t>
                </a:r>
                <a:r>
                  <a:rPr dirty="0"/>
                  <a:t> </a:t>
                </a:r>
                <a:r>
                  <a:rPr dirty="0" err="1"/>
                  <a:t>modelo</a:t>
                </a:r>
                <a:r>
                  <a:rPr dirty="0"/>
                  <a:t> de </a:t>
                </a:r>
                <a:r>
                  <a:rPr dirty="0" err="1"/>
                  <a:t>regresión</a:t>
                </a:r>
                <a:r>
                  <a:rPr dirty="0"/>
                  <a:t> </a:t>
                </a:r>
                <a:r>
                  <a:rPr dirty="0" err="1"/>
                  <a:t>debería</a:t>
                </a:r>
                <a:r>
                  <a:rPr dirty="0"/>
                  <a:t> </a:t>
                </a:r>
                <a:r>
                  <a:rPr dirty="0" err="1"/>
                  <a:t>explicar</a:t>
                </a:r>
                <a:r>
                  <a:rPr dirty="0"/>
                  <a:t> una gran </a:t>
                </a:r>
                <a:r>
                  <a:rPr dirty="0" err="1"/>
                  <a:t>porción</a:t>
                </a:r>
                <a:r>
                  <a:rPr dirty="0"/>
                  <a:t> de las </a:t>
                </a:r>
                <a:r>
                  <a:rPr dirty="0" err="1"/>
                  <a:t>diferencias</a:t>
                </a:r>
                <a:r>
                  <a:rPr dirty="0"/>
                  <a:t> entre </a:t>
                </a:r>
                <a14:m>
                  <m:oMath xmlns:m="http://schemas.openxmlformats.org/officeDocument/2006/math">
                    <m:r>
                      <a:rPr>
                        <a:latin typeface="Cambria Math" panose="02040503050406030204" pitchFamily="18" charset="0"/>
                      </a:rPr>
                      <m:t>𝑌</m:t>
                    </m:r>
                  </m:oMath>
                </a14:m>
                <a:r>
                  <a:rPr dirty="0"/>
                  <a:t> y </a:t>
                </a:r>
                <a14:m>
                  <m:oMath xmlns:m="http://schemas.openxmlformats.org/officeDocument/2006/math">
                    <m:bar>
                      <m:barPr>
                        <m:pos m:val="top"/>
                        <m:ctrlPr>
                          <a:rPr i="1">
                            <a:latin typeface="Cambria Math" panose="02040503050406030204" pitchFamily="18" charset="0"/>
                          </a:rPr>
                        </m:ctrlPr>
                      </m:barPr>
                      <m:e>
                        <m:r>
                          <a:rPr>
                            <a:latin typeface="Cambria Math" panose="02040503050406030204" pitchFamily="18" charset="0"/>
                          </a:rPr>
                          <m:t>𝑌</m:t>
                        </m:r>
                      </m:e>
                    </m:bar>
                  </m:oMath>
                </a14:m>
                <a:endParaRPr dirty="0"/>
              </a:p>
              <a:p>
                <a:pPr lvl="1"/>
                <a:r>
                  <a:rPr dirty="0"/>
                  <a:t>Por lo tanto la </a:t>
                </a:r>
                <a:r>
                  <a:rPr dirty="0" err="1"/>
                  <a:t>longitud</a:t>
                </a:r>
                <a:r>
                  <a:rPr dirty="0"/>
                  <a:t>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𝑌</m:t>
                        </m:r>
                      </m:e>
                    </m:acc>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𝑌</m:t>
                        </m:r>
                      </m:e>
                    </m:bar>
                  </m:oMath>
                </a14:m>
                <a:r>
                  <a:rPr dirty="0"/>
                  <a:t> </a:t>
                </a:r>
                <a:r>
                  <a:rPr dirty="0" err="1"/>
                  <a:t>debería</a:t>
                </a:r>
                <a:r>
                  <a:rPr dirty="0"/>
                  <a:t> ser </a:t>
                </a:r>
                <a:r>
                  <a:rPr dirty="0" err="1"/>
                  <a:t>más</a:t>
                </a:r>
                <a:r>
                  <a:rPr dirty="0"/>
                  <a:t> </a:t>
                </a:r>
                <a:r>
                  <a:rPr dirty="0" err="1"/>
                  <a:t>grande</a:t>
                </a:r>
                <a:r>
                  <a:rPr dirty="0"/>
                  <a:t> </a:t>
                </a:r>
                <a:r>
                  <a:rPr dirty="0" err="1"/>
                  <a:t>respecto</a:t>
                </a:r>
                <a:r>
                  <a:rPr dirty="0"/>
                  <a:t> a </a:t>
                </a:r>
                <a14:m>
                  <m:oMath xmlns:m="http://schemas.openxmlformats.org/officeDocument/2006/math">
                    <m:r>
                      <a:rPr>
                        <a:latin typeface="Cambria Math" panose="02040503050406030204" pitchFamily="18" charset="0"/>
                      </a:rPr>
                      <m:t>𝑌</m:t>
                    </m:r>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𝑌</m:t>
                        </m:r>
                      </m:e>
                    </m:bar>
                  </m:oMath>
                </a14:m>
                <a:r>
                  <a:rPr dirty="0"/>
                  <a:t>.</a:t>
                </a:r>
              </a:p>
              <a:p>
                <a:pPr lvl="1"/>
                <a:r>
                  <a:rPr dirty="0"/>
                  <a:t>Una </a:t>
                </a:r>
                <a:r>
                  <a:rPr dirty="0" err="1"/>
                  <a:t>medida</a:t>
                </a:r>
                <a:r>
                  <a:rPr dirty="0"/>
                  <a:t> de </a:t>
                </a:r>
                <a:r>
                  <a:rPr dirty="0" err="1"/>
                  <a:t>ajuste</a:t>
                </a:r>
                <a:r>
                  <a:rPr dirty="0"/>
                  <a:t> </a:t>
                </a:r>
                <a:r>
                  <a:rPr dirty="0" err="1"/>
                  <a:t>puede</a:t>
                </a:r>
                <a:r>
                  <a:rPr dirty="0"/>
                  <a:t> ser </a:t>
                </a:r>
                <a14:m>
                  <m:oMath xmlns:m="http://schemas.openxmlformats.org/officeDocument/2006/math">
                    <m:f>
                      <m:fPr>
                        <m:ctrlPr>
                          <a:rPr i="1">
                            <a:latin typeface="Cambria Math" panose="02040503050406030204" pitchFamily="18" charset="0"/>
                          </a:rPr>
                        </m:ctrlPr>
                      </m:fPr>
                      <m:num>
                        <m:acc>
                          <m:accPr>
                            <m:chr m:val="̂"/>
                            <m:ctrlPr>
                              <a:rPr i="1">
                                <a:latin typeface="Cambria Math" panose="02040503050406030204" pitchFamily="18" charset="0"/>
                              </a:rPr>
                            </m:ctrlPr>
                          </m:accPr>
                          <m:e>
                            <m:r>
                              <a:rPr>
                                <a:latin typeface="Cambria Math" panose="02040503050406030204" pitchFamily="18" charset="0"/>
                              </a:rPr>
                              <m:t>𝑌</m:t>
                            </m:r>
                          </m:e>
                        </m:acc>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𝑌</m:t>
                            </m:r>
                          </m:e>
                        </m:bar>
                      </m:num>
                      <m:den>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𝑌</m:t>
                            </m:r>
                          </m:e>
                        </m:bar>
                      </m:den>
                    </m:f>
                  </m:oMath>
                </a14:m>
                <a:r>
                  <a:rPr dirty="0"/>
                  <a:t>, sin embargo </a:t>
                </a:r>
                <a:r>
                  <a:rPr dirty="0" err="1"/>
                  <a:t>en</a:t>
                </a:r>
                <a:r>
                  <a:rPr dirty="0"/>
                  <a:t> el </a:t>
                </a:r>
                <a:r>
                  <a:rPr dirty="0" err="1"/>
                  <a:t>caso</a:t>
                </a:r>
                <a:r>
                  <a:rPr dirty="0"/>
                  <a:t> de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𝑌</m:t>
                            </m:r>
                          </m:e>
                        </m:bar>
                      </m:e>
                    </m:nary>
                  </m:oMath>
                </a14:m>
                <a:r>
                  <a:rPr dirty="0"/>
                  <a:t> </a:t>
                </a:r>
                <a:r>
                  <a:rPr dirty="0" err="1"/>
                  <a:t>esto</a:t>
                </a:r>
                <a:r>
                  <a:rPr dirty="0"/>
                  <a:t> es </a:t>
                </a:r>
                <a:r>
                  <a:rPr dirty="0" err="1"/>
                  <a:t>igual</a:t>
                </a:r>
                <a:r>
                  <a:rPr dirty="0"/>
                  <a:t> a </a:t>
                </a:r>
                <a14:m>
                  <m:oMath xmlns:m="http://schemas.openxmlformats.org/officeDocument/2006/math">
                    <m:r>
                      <a:rPr>
                        <a:latin typeface="Cambria Math" panose="02040503050406030204" pitchFamily="18" charset="0"/>
                      </a:rPr>
                      <m:t>0</m:t>
                    </m:r>
                  </m:oMath>
                </a14:m>
                <a:r>
                  <a:rPr dirty="0"/>
                  <a:t>,</a:t>
                </a:r>
              </a:p>
              <a:p>
                <a:pPr lvl="1"/>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m:t>
                                </m:r>
                                <m:bar>
                                  <m:barPr>
                                    <m:pos m:val="top"/>
                                    <m:ctrlPr>
                                      <a:rPr i="1">
                                        <a:latin typeface="Cambria Math" panose="02040503050406030204" pitchFamily="18" charset="0"/>
                                      </a:rPr>
                                    </m:ctrlPr>
                                  </m:barPr>
                                  <m:e>
                                    <m:r>
                                      <a:rPr>
                                        <a:latin typeface="Cambria Math" panose="02040503050406030204" pitchFamily="18" charset="0"/>
                                      </a:rPr>
                                      <m:t>𝑌</m:t>
                                    </m:r>
                                  </m:e>
                                </m:bar>
                              </m:e>
                            </m:d>
                          </m:e>
                          <m:sup>
                            <m:r>
                              <a:rPr>
                                <a:latin typeface="Cambria Math" panose="02040503050406030204" pitchFamily="18" charset="0"/>
                              </a:rPr>
                              <m:t>2</m:t>
                            </m:r>
                          </m:sup>
                        </m:sSup>
                      </m:e>
                    </m:nary>
                  </m:oMath>
                </a14:m>
                <a:r>
                  <a:rPr dirty="0"/>
                  <a:t>, </a:t>
                </a:r>
                <a:r>
                  <a:rPr dirty="0" err="1"/>
                  <a:t>conocido</a:t>
                </a:r>
                <a:r>
                  <a:rPr dirty="0"/>
                  <a:t> </a:t>
                </a:r>
                <a:r>
                  <a:rPr dirty="0" err="1"/>
                  <a:t>como</a:t>
                </a:r>
                <a:r>
                  <a:rPr dirty="0"/>
                  <a:t> la </a:t>
                </a:r>
                <a:r>
                  <a:rPr dirty="0" err="1"/>
                  <a:t>suma</a:t>
                </a:r>
                <a:r>
                  <a:rPr dirty="0"/>
                  <a:t> total de </a:t>
                </a:r>
                <a:r>
                  <a:rPr dirty="0" err="1"/>
                  <a:t>cuadrados</a:t>
                </a:r>
                <a:r>
                  <a:rPr dirty="0"/>
                  <a:t> (STC).</a:t>
                </a:r>
              </a:p>
              <a:p>
                <a:pPr lvl="1"/>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𝑛</m:t>
                        </m:r>
                      </m:sup>
                      <m:e>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𝑌</m:t>
                                    </m:r>
                                  </m:e>
                                </m:acc>
                              </m:e>
                            </m:d>
                          </m:e>
                          <m:sup>
                            <m:r>
                              <a:rPr>
                                <a:latin typeface="Cambria Math" panose="02040503050406030204" pitchFamily="18" charset="0"/>
                              </a:rPr>
                              <m:t>2</m:t>
                            </m:r>
                          </m:sup>
                        </m:sSup>
                      </m:e>
                    </m:nary>
                  </m:oMath>
                </a14:m>
                <a:r>
                  <a:rPr dirty="0"/>
                  <a:t>, </a:t>
                </a:r>
                <a:r>
                  <a:rPr dirty="0" err="1"/>
                  <a:t>suma</a:t>
                </a:r>
                <a:r>
                  <a:rPr dirty="0"/>
                  <a:t> </a:t>
                </a:r>
                <a:r>
                  <a:rPr dirty="0" err="1"/>
                  <a:t>cuadrática</a:t>
                </a:r>
                <a:r>
                  <a:rPr dirty="0"/>
                  <a:t> del error (SCE)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304801"/>
                <a:ext cx="10972800" cy="4525963"/>
              </a:xfrm>
              <a:blipFill>
                <a:blip r:embed="rId2"/>
                <a:stretch>
                  <a:fillRect t="-1887" r="-611"/>
                </a:stretch>
              </a:blipFill>
            </p:spPr>
            <p:txBody>
              <a:bodyPr/>
              <a:lstStyle/>
              <a:p>
                <a:r>
                  <a:rPr lang="es-EC">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Bondad de ajuste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La bondad de ajuste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se define como:</a:t>
                </a:r>
              </a:p>
              <a:p>
                <a:pPr marL="0" indent="0">
                  <a:buNone/>
                </a:pPr>
                <a14:m>
                  <m:oMathPara xmlns:m="http://schemas.openxmlformats.org/officeDocument/2006/math">
                    <m:oMathParaPr>
                      <m:jc m:val="center"/>
                    </m:oMathParaPr>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𝑆𝑇𝐶</m:t>
                          </m:r>
                          <m:r>
                            <a:rPr>
                              <a:latin typeface="Cambria Math" panose="02040503050406030204" pitchFamily="18" charset="0"/>
                            </a:rPr>
                            <m:t>−</m:t>
                          </m:r>
                          <m:r>
                            <a:rPr>
                              <a:latin typeface="Cambria Math" panose="02040503050406030204" pitchFamily="18" charset="0"/>
                            </a:rPr>
                            <m:t>𝑆𝐶𝐸</m:t>
                          </m:r>
                        </m:num>
                        <m:den>
                          <m:r>
                            <a:rPr>
                              <a:latin typeface="Cambria Math" panose="02040503050406030204" pitchFamily="18" charset="0"/>
                            </a:rPr>
                            <m:t>𝑆𝑇𝐶</m:t>
                          </m:r>
                        </m:den>
                      </m:f>
                      <m:r>
                        <a:rPr>
                          <a:latin typeface="Cambria Math" panose="02040503050406030204" pitchFamily="18" charset="0"/>
                        </a:rPr>
                        <m:t>=1−</m:t>
                      </m:r>
                      <m:f>
                        <m:fPr>
                          <m:ctrlPr>
                            <a:rPr i="1">
                              <a:latin typeface="Cambria Math" panose="02040503050406030204" pitchFamily="18" charset="0"/>
                            </a:rPr>
                          </m:ctrlPr>
                        </m:fPr>
                        <m:num>
                          <m:r>
                            <a:rPr>
                              <a:latin typeface="Cambria Math" panose="02040503050406030204" pitchFamily="18" charset="0"/>
                            </a:rPr>
                            <m:t>𝑆𝐶𝐸</m:t>
                          </m:r>
                        </m:num>
                        <m:den>
                          <m:r>
                            <a:rPr>
                              <a:latin typeface="Cambria Math" panose="02040503050406030204" pitchFamily="18" charset="0"/>
                            </a:rPr>
                            <m:t>𝑆𝑇𝐶</m:t>
                          </m:r>
                        </m:den>
                      </m:f>
                    </m:oMath>
                  </m:oMathPara>
                </a14:m>
                <a:endParaRPr/>
              </a:p>
              <a:p>
                <a:pPr lvl="1"/>
                <a:r>
                  <a:t>Se lo interpreta como la proporción de la variabilidad de </a:t>
                </a:r>
                <a14:m>
                  <m:oMath xmlns:m="http://schemas.openxmlformats.org/officeDocument/2006/math">
                    <m:r>
                      <a:rPr>
                        <a:latin typeface="Cambria Math" panose="02040503050406030204" pitchFamily="18" charset="0"/>
                      </a:rPr>
                      <m:t>𝑌</m:t>
                    </m:r>
                  </m:oMath>
                </a14:m>
                <a:r>
                  <a:t> explicada por </a:t>
                </a:r>
                <a14:m>
                  <m:oMath xmlns:m="http://schemas.openxmlformats.org/officeDocument/2006/math">
                    <m:r>
                      <a:rPr>
                        <a:latin typeface="Cambria Math" panose="02040503050406030204" pitchFamily="18" charset="0"/>
                      </a:rPr>
                      <m:t>𝑋</m:t>
                    </m:r>
                  </m:oMath>
                </a14:m>
                <a: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Pruebas de Hipótesis para los coeficientes de la regresión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El resumen de R muestra los valores </a:t>
                </a:r>
                <a:r>
                  <a:rPr i="1"/>
                  <a:t>p</a:t>
                </a:r>
                <a:r>
                  <a:t> para las hipótesis nulas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=0</m:t>
                    </m:r>
                  </m:oMath>
                </a14:m>
                <a:r>
                  <a:t> y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=0</m:t>
                    </m:r>
                  </m:oMath>
                </a14:m>
                <a:r>
                  <a:t>.</a:t>
                </a:r>
              </a:p>
              <a:p>
                <a:pPr lvl="1"/>
                <a:r>
                  <a:t>Además en la última linea de la salida del resumen del modelo de regresión se obtiene un estadístico </a:t>
                </a:r>
                <a14:m>
                  <m:oMath xmlns:m="http://schemas.openxmlformats.org/officeDocument/2006/math">
                    <m:r>
                      <a:rPr>
                        <a:latin typeface="Cambria Math" panose="02040503050406030204" pitchFamily="18" charset="0"/>
                      </a:rPr>
                      <m:t>𝐹</m:t>
                    </m:r>
                  </m:oMath>
                </a14:m>
                <a:r>
                  <a:t> este estadístico es un buen indicador de si existe una relación entre la variable independiente y dependiente.</a:t>
                </a:r>
              </a:p>
              <a:p>
                <a:pPr lvl="1"/>
                <a:r>
                  <a:t>A mayor distancia del estadístico de </a:t>
                </a:r>
                <a14:m>
                  <m:oMath xmlns:m="http://schemas.openxmlformats.org/officeDocument/2006/math">
                    <m:r>
                      <a:rPr>
                        <a:latin typeface="Cambria Math" panose="02040503050406030204" pitchFamily="18" charset="0"/>
                      </a:rPr>
                      <m:t>1</m:t>
                    </m:r>
                  </m:oMath>
                </a14:m>
                <a:r>
                  <a:t> el modelo es mejor.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Dirección</a:t>
            </a:r>
            <a:endParaRPr b="1" dirty="0"/>
          </a:p>
        </p:txBody>
      </p:sp>
      <p:sp>
        <p:nvSpPr>
          <p:cNvPr id="3" name="Content Placeholder 2"/>
          <p:cNvSpPr>
            <a:spLocks noGrp="1"/>
          </p:cNvSpPr>
          <p:nvPr>
            <p:ph idx="1"/>
          </p:nvPr>
        </p:nvSpPr>
        <p:spPr/>
        <p:txBody>
          <a:bodyPr/>
          <a:lstStyle/>
          <a:p>
            <a:pPr lvl="1">
              <a:buAutoNum type="arabicPeriod"/>
            </a:pPr>
            <a:r>
              <a:t>La dirección de la relación. La relación entre dos variables puede no existir o ser negativa o positiva.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Regresión Múltiple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lvl="1"/>
                <a:r>
                  <a:t>La regresión lineal simple sólo permite tener una variable explicativa, pero en la vida real una variable de respuesta puede ser afectada por más de una variable explicativa.</a:t>
                </a:r>
                <a:br/>
                <a:endParaRPr/>
              </a:p>
              <a:p>
                <a:pPr lvl="1"/>
                <a14:m>
                  <m:oMath xmlns:m="http://schemas.openxmlformats.org/officeDocument/2006/math">
                    <m:r>
                      <a:rPr>
                        <a:latin typeface="Cambria Math" panose="02040503050406030204" pitchFamily="18" charset="0"/>
                      </a:rPr>
                      <m:t>𝐷𝑒𝑚𝑎𝑛𝑑𝑎</m:t>
                    </m:r>
                    <m:r>
                      <a:rPr>
                        <a:latin typeface="Cambria Math" panose="02040503050406030204" pitchFamily="18" charset="0"/>
                      </a:rPr>
                      <m:t>=</m:t>
                    </m:r>
                    <m:r>
                      <a:rPr>
                        <a:latin typeface="Cambria Math" panose="02040503050406030204" pitchFamily="18" charset="0"/>
                      </a:rPr>
                      <m:t>𝑓</m:t>
                    </m:r>
                    <m:d>
                      <m:dPr>
                        <m:ctrlPr>
                          <a:rPr i="1">
                            <a:latin typeface="Cambria Math" panose="02040503050406030204" pitchFamily="18" charset="0"/>
                          </a:rPr>
                        </m:ctrlPr>
                      </m:dPr>
                      <m:e>
                        <m:r>
                          <a:rPr>
                            <a:latin typeface="Cambria Math" panose="02040503050406030204" pitchFamily="18" charset="0"/>
                          </a:rPr>
                          <m:t>𝑃𝑟𝑒𝑐𝑖𝑜</m:t>
                        </m:r>
                        <m:r>
                          <a:rPr>
                            <a:latin typeface="Cambria Math" panose="02040503050406030204" pitchFamily="18" charset="0"/>
                          </a:rPr>
                          <m:t>,</m:t>
                        </m:r>
                        <m:r>
                          <a:rPr>
                            <a:latin typeface="Cambria Math" panose="02040503050406030204" pitchFamily="18" charset="0"/>
                          </a:rPr>
                          <m:t>𝐼𝑛𝑔𝑟𝑒𝑠𝑜</m:t>
                        </m:r>
                      </m:e>
                    </m:d>
                  </m:oMath>
                </a14:m>
                <a:r>
                  <a:t>.</a:t>
                </a:r>
              </a:p>
              <a:p>
                <a:pPr mar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2,</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𝑘</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𝑖</m:t>
                          </m:r>
                        </m:sub>
                      </m:sSub>
                    </m:oMath>
                  </m:oMathPara>
                </a14:m>
                <a:endParaRPr/>
              </a:p>
              <a:p>
                <a:pPr lvl="1"/>
                <a:r>
                  <a:t>El subíndice </a:t>
                </a:r>
                <a14:m>
                  <m:oMath xmlns:m="http://schemas.openxmlformats.org/officeDocument/2006/math">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𝑖</m:t>
                    </m:r>
                  </m:oMath>
                </a14:m>
                <a:r>
                  <a:t> se entiende como el valor de la variable </a:t>
                </a:r>
                <a14:m>
                  <m:oMath xmlns:m="http://schemas.openxmlformats.org/officeDocument/2006/math">
                    <m:r>
                      <a:rPr>
                        <a:latin typeface="Cambria Math" panose="02040503050406030204" pitchFamily="18" charset="0"/>
                      </a:rPr>
                      <m:t>𝑘</m:t>
                    </m:r>
                  </m:oMath>
                </a14:m>
                <a:r>
                  <a:t> para la i-ésima observación. Como en la regresión simple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oMath>
                </a14:m>
                <a:r>
                  <a:t> puede ser escrito como:</a:t>
                </a:r>
              </a:p>
              <a:p>
                <a:pPr mar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2,</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𝑘</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𝜖</m:t>
                          </m:r>
                        </m:e>
                        <m:sub>
                          <m:r>
                            <a:rPr>
                              <a:latin typeface="Cambria Math" panose="02040503050406030204" pitchFamily="18" charset="0"/>
                            </a:rPr>
                            <m:t>𝑖</m:t>
                          </m:r>
                        </m:sub>
                      </m:sSub>
                    </m:oMath>
                  </m:oMathPara>
                </a14:m>
                <a:endParaRPr/>
              </a:p>
              <a:p>
                <a:pPr mar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𝜖</m:t>
                          </m:r>
                        </m:e>
                        <m:sub>
                          <m:r>
                            <a:rPr>
                              <a:latin typeface="Cambria Math" panose="02040503050406030204" pitchFamily="18" charset="0"/>
                            </a:rPr>
                            <m:t>𝑖</m:t>
                          </m:r>
                        </m:sub>
                      </m:sSub>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r="-580"/>
                </a:stretch>
              </a:blipFill>
            </p:spPr>
            <p:txBody>
              <a:bodyPr/>
              <a:lstStyle/>
              <a:p>
                <a:r>
                  <a:rPr lang="es-EC">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Regresión Múltiple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Los principios usados en regresión múltiple son esencialmente los mismos que la regresión simple.</a:t>
                </a:r>
              </a:p>
              <a:p>
                <a:pPr lvl="1"/>
                <a:r>
                  <a:t>Se determinan los coeficientes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𝑘</m:t>
                        </m:r>
                      </m:sub>
                    </m:sSub>
                  </m:oMath>
                </a14:m>
                <a:r>
                  <a:t> minimizando la suma de los errores cuadráticos.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Bondad de Ajuste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lvl="1"/>
                <a:r>
                  <a:t>También se obtiene un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y se pueden realizar pruebas de hipótesis para los coeficientes.</a:t>
                </a:r>
              </a:p>
              <a:p>
                <a:pPr marL="0" indent="0">
                  <a:buNone/>
                </a:pPr>
                <a14:m>
                  <m:oMathPara xmlns:m="http://schemas.openxmlformats.org/officeDocument/2006/math">
                    <m:oMathParaPr>
                      <m:jc m:val="center"/>
                    </m:oMathParaPr>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r>
                        <a:rPr>
                          <a:latin typeface="Cambria Math" panose="02040503050406030204" pitchFamily="18" charset="0"/>
                        </a:rPr>
                        <m:t>=1−</m:t>
                      </m:r>
                      <m:f>
                        <m:fPr>
                          <m:ctrlPr>
                            <a:rPr i="1">
                              <a:latin typeface="Cambria Math" panose="02040503050406030204" pitchFamily="18" charset="0"/>
                            </a:rPr>
                          </m:ctrlPr>
                        </m:fPr>
                        <m:num>
                          <m:r>
                            <a:rPr>
                              <a:latin typeface="Cambria Math" panose="02040503050406030204" pitchFamily="18" charset="0"/>
                            </a:rPr>
                            <m:t>𝑆𝐶𝐸</m:t>
                          </m:r>
                        </m:num>
                        <m:den>
                          <m:r>
                            <a:rPr>
                              <a:latin typeface="Cambria Math" panose="02040503050406030204" pitchFamily="18" charset="0"/>
                            </a:rPr>
                            <m:t>𝑆𝑇𝐶</m:t>
                          </m:r>
                        </m:den>
                      </m:f>
                    </m:oMath>
                  </m:oMathPara>
                </a14:m>
                <a:endParaRPr/>
              </a:p>
              <a:p>
                <a:pPr lvl="1"/>
                <a:r>
                  <a:t>Si se añaden nuevas variables independientes a la regresión el valor del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aumentará.</a:t>
                </a:r>
              </a:p>
              <a:p>
                <a:pPr lvl="1"/>
                <a:r>
                  <a:t>Para obtener una medida más significativa de cuanta variación de la variable dependiente está siendo explicada, se ajusta el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para compensar la pérdida de grados de libertad asociados a la inclusión de variables independientes adicionales.</a:t>
                </a:r>
              </a:p>
              <a:p>
                <a:pPr marL="0" indent="0">
                  <a:buNone/>
                </a:pPr>
                <a14:m>
                  <m:oMathPara xmlns:m="http://schemas.openxmlformats.org/officeDocument/2006/math">
                    <m:oMathParaPr>
                      <m:jc m:val="center"/>
                    </m:oMathParaPr>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r>
                        <a:rPr>
                          <a:latin typeface="Cambria Math" panose="02040503050406030204" pitchFamily="18" charset="0"/>
                        </a:rPr>
                        <m:t>=1−</m:t>
                      </m:r>
                      <m:f>
                        <m:fPr>
                          <m:ctrlPr>
                            <a:rPr i="1">
                              <a:latin typeface="Cambria Math" panose="02040503050406030204" pitchFamily="18" charset="0"/>
                            </a:rPr>
                          </m:ctrlPr>
                        </m:fPr>
                        <m:num>
                          <m:r>
                            <a:rPr>
                              <a:latin typeface="Cambria Math" panose="02040503050406030204" pitchFamily="18" charset="0"/>
                            </a:rPr>
                            <m:t>𝑛</m:t>
                          </m:r>
                          <m:r>
                            <a:rPr>
                              <a:latin typeface="Cambria Math" panose="02040503050406030204" pitchFamily="18" charset="0"/>
                            </a:rPr>
                            <m:t>−1</m:t>
                          </m:r>
                        </m:num>
                        <m:den>
                          <m:r>
                            <a:rPr>
                              <a:latin typeface="Cambria Math" panose="02040503050406030204" pitchFamily="18" charset="0"/>
                            </a:rPr>
                            <m:t>𝑛</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−1</m:t>
                          </m:r>
                        </m:den>
                      </m:f>
                      <m:f>
                        <m:fPr>
                          <m:ctrlPr>
                            <a:rPr i="1">
                              <a:latin typeface="Cambria Math" panose="02040503050406030204" pitchFamily="18" charset="0"/>
                            </a:rPr>
                          </m:ctrlPr>
                        </m:fPr>
                        <m:num>
                          <m:r>
                            <a:rPr>
                              <a:latin typeface="Cambria Math" panose="02040503050406030204" pitchFamily="18" charset="0"/>
                            </a:rPr>
                            <m:t>𝑆𝐶𝐸</m:t>
                          </m:r>
                        </m:num>
                        <m:den>
                          <m:r>
                            <a:rPr>
                              <a:latin typeface="Cambria Math" panose="02040503050406030204" pitchFamily="18" charset="0"/>
                            </a:rPr>
                            <m:t>𝑆𝑇𝐶</m:t>
                          </m:r>
                        </m:den>
                      </m:f>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r="-754"/>
                </a:stretch>
              </a:blipFill>
            </p:spPr>
            <p:txBody>
              <a:bodyPr/>
              <a:lstStyle/>
              <a:p>
                <a:r>
                  <a:rPr lang="es-EC">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Regresión Múltiple en 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m:rPr>
                          <m:sty m:val="p"/>
                        </m:rPr>
                        <a:rPr>
                          <a:latin typeface="Cambria Math" panose="02040503050406030204" pitchFamily="18" charset="0"/>
                        </a:rPr>
                        <m:t>Utilidad</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m:rPr>
                          <m:sty m:val="p"/>
                        </m:rPr>
                        <a:rPr>
                          <a:latin typeface="Cambria Math" panose="02040503050406030204" pitchFamily="18" charset="0"/>
                        </a:rPr>
                        <m:t>Empleados</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m:rPr>
                          <m:sty m:val="p"/>
                        </m:rPr>
                        <a:rPr>
                          <a:latin typeface="Cambria Math" panose="02040503050406030204" pitchFamily="18" charset="0"/>
                        </a:rPr>
                        <m:t>Ventas</m:t>
                      </m:r>
                      <m:r>
                        <a:rPr>
                          <a:latin typeface="Cambria Math" panose="02040503050406030204" pitchFamily="18" charset="0"/>
                        </a:rPr>
                        <m:t>+</m:t>
                      </m:r>
                      <m:r>
                        <a:rPr>
                          <a:latin typeface="Cambria Math" panose="02040503050406030204" pitchFamily="18" charset="0"/>
                        </a:rPr>
                        <m:t>𝜖</m:t>
                      </m:r>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EC">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Diagramas de Dispersión</a:t>
            </a:r>
          </a:p>
        </p:txBody>
      </p:sp>
      <p:pic>
        <p:nvPicPr>
          <p:cNvPr id="3" name="Picture 1" descr="corr_regr_files/figure-pptx/pairs-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t>Diagramas de Dispersión del Conjunto datos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Regresión múltiple en 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40000" lnSpcReduction="20000"/>
              </a:bodyPr>
              <a:lstStyle/>
              <a:p>
                <a:pPr marL="1270000" indent="0">
                  <a:buNone/>
                </a:pPr>
                <a:r>
                  <a:rPr sz="1800">
                    <a:latin typeface="Courier"/>
                  </a:rPr>
                  <a:t>m2 =</a:t>
                </a:r>
                <a:r>
                  <a:rPr sz="1800">
                    <a:solidFill>
                      <a:srgbClr val="4070A0"/>
                    </a:solidFill>
                    <a:latin typeface="Courier"/>
                  </a:rPr>
                  <a:t> </a:t>
                </a:r>
                <a:r>
                  <a:rPr sz="1800" b="1">
                    <a:solidFill>
                      <a:srgbClr val="007020"/>
                    </a:solidFill>
                    <a:latin typeface="Courier"/>
                  </a:rPr>
                  <a:t>lm</a:t>
                </a:r>
                <a:r>
                  <a:rPr sz="1800">
                    <a:latin typeface="Courier"/>
                  </a:rPr>
                  <a:t>(UTILIDAD </a:t>
                </a:r>
                <a:r>
                  <a:rPr sz="1800">
                    <a:solidFill>
                      <a:srgbClr val="666666"/>
                    </a:solidFill>
                    <a:latin typeface="Courier"/>
                  </a:rPr>
                  <a:t>~</a:t>
                </a:r>
                <a:r>
                  <a:rPr sz="1800">
                    <a:solidFill>
                      <a:srgbClr val="4070A0"/>
                    </a:solidFill>
                    <a:latin typeface="Courier"/>
                  </a:rPr>
                  <a:t> </a:t>
                </a:r>
                <a:r>
                  <a:rPr sz="1800">
                    <a:latin typeface="Courier"/>
                  </a:rPr>
                  <a:t>EMPLEADOS </a:t>
                </a:r>
                <a:r>
                  <a:rPr sz="1800">
                    <a:solidFill>
                      <a:srgbClr val="666666"/>
                    </a:solidFill>
                    <a:latin typeface="Courier"/>
                  </a:rPr>
                  <a:t>+</a:t>
                </a:r>
                <a:r>
                  <a:rPr sz="1800">
                    <a:solidFill>
                      <a:srgbClr val="4070A0"/>
                    </a:solidFill>
                    <a:latin typeface="Courier"/>
                  </a:rPr>
                  <a:t> </a:t>
                </a:r>
                <a:r>
                  <a:rPr sz="1800">
                    <a:latin typeface="Courier"/>
                  </a:rPr>
                  <a:t>VENTAS)</a:t>
                </a:r>
                <a:br/>
                <a:r>
                  <a:rPr sz="1800" b="1">
                    <a:solidFill>
                      <a:srgbClr val="007020"/>
                    </a:solidFill>
                    <a:latin typeface="Courier"/>
                  </a:rPr>
                  <a:t>summary</a:t>
                </a:r>
                <a:r>
                  <a:rPr sz="1800">
                    <a:latin typeface="Courier"/>
                  </a:rPr>
                  <a:t>(m2)</a:t>
                </a:r>
              </a:p>
              <a:p>
                <a:pPr marL="1270000" indent="0">
                  <a:buNone/>
                </a:pPr>
                <a:r>
                  <a:rPr sz="1800">
                    <a:latin typeface="Courier"/>
                  </a:rPr>
                  <a:t>## 
## Call:
## lm(formula = UTILIDAD ~ EMPLEADOS + VENTAS)
## 
## Residuals:
##      Min       1Q   Median       3Q      Max 
## -1193229     1031    12491    18190   484129 
## 
## Coefficients:
##               Estimate Std. Error t value Pr(&gt;|t|)    
## (Intercept) -3.209e+04  6.344e+03  -5.059 7.71e-07 ***
## EMPLEADOS    4.900e+03  2.203e+02  22.237  &lt; 2e-16 ***
## VENTAS       3.343e-04  1.709e-03   0.196    0.845    
## ---
## Signif. codes:  0 '***' 0.001 '**' 0.01 '*' 0.05 '.' 0.1 ' ' 1
## 
## Residual standard error: 101100 on 276 degrees of freedom
## Multiple R-squared:  0.7622, Adjusted R-squared:  0.7605 
## F-statistic: 442.4 on 2 and 276 DF,  p-value: &lt; 2.2e-16</a:t>
                </a:r>
              </a:p>
              <a:p>
                <a:pPr marL="0" indent="0">
                  <a:buNone/>
                </a:pPr>
                <a14:m>
                  <m:oMathPara xmlns:m="http://schemas.openxmlformats.org/officeDocument/2006/math">
                    <m:oMathParaPr>
                      <m:jc m:val="center"/>
                    </m:oMathParaPr>
                    <m:oMath xmlns:m="http://schemas.openxmlformats.org/officeDocument/2006/math">
                      <m:r>
                        <m:rPr>
                          <m:sty m:val="p"/>
                        </m:rPr>
                        <a:rPr>
                          <a:latin typeface="Cambria Math" panose="02040503050406030204" pitchFamily="18" charset="0"/>
                        </a:rPr>
                        <m:t>Utilidad</m:t>
                      </m:r>
                      <m:r>
                        <a:rPr>
                          <a:latin typeface="Cambria Math" panose="02040503050406030204" pitchFamily="18" charset="0"/>
                        </a:rPr>
                        <m:t>=−32 090+4 900</m:t>
                      </m:r>
                      <m:r>
                        <m:rPr>
                          <m:sty m:val="p"/>
                        </m:rPr>
                        <a:rPr>
                          <a:latin typeface="Cambria Math" panose="02040503050406030204" pitchFamily="18" charset="0"/>
                        </a:rPr>
                        <m:t>Empleados</m:t>
                      </m:r>
                      <m:r>
                        <a:rPr>
                          <a:latin typeface="Cambria Math" panose="02040503050406030204" pitchFamily="18" charset="0"/>
                        </a:rPr>
                        <m:t>+0.0003343</m:t>
                      </m:r>
                      <m:r>
                        <m:rPr>
                          <m:sty m:val="p"/>
                        </m:rPr>
                        <a:rPr>
                          <a:latin typeface="Cambria Math" panose="02040503050406030204" pitchFamily="18" charset="0"/>
                        </a:rPr>
                        <m:t>Ventas</m:t>
                      </m:r>
                      <m:r>
                        <a:rPr>
                          <a:latin typeface="Cambria Math" panose="02040503050406030204" pitchFamily="18" charset="0"/>
                        </a:rPr>
                        <m:t>+</m:t>
                      </m:r>
                      <m:r>
                        <a:rPr>
                          <a:latin typeface="Cambria Math" panose="02040503050406030204" pitchFamily="18" charset="0"/>
                        </a:rPr>
                        <m:t>𝜖</m:t>
                      </m:r>
                    </m:oMath>
                  </m:oMathPara>
                </a14:m>
                <a:endParaRPr sz="1800">
                  <a:latin typeface="Courier"/>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40"/>
                </a:stretch>
              </a:blipFill>
            </p:spPr>
            <p:txBody>
              <a:bodyPr/>
              <a:lstStyle/>
              <a:p>
                <a:r>
                  <a:rPr lang="es-EC">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Interpretación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lvl="1"/>
                <a:r>
                  <a:t>Intercepto: una empresa sin empleados y con ventas iguales a 0 tiene utilidades de </a:t>
                </a:r>
                <a14:m>
                  <m:oMath xmlns:m="http://schemas.openxmlformats.org/officeDocument/2006/math">
                    <m:r>
                      <a:rPr>
                        <a:latin typeface="Cambria Math" panose="02040503050406030204" pitchFamily="18" charset="0"/>
                      </a:rPr>
                      <m:t>−32 090</m:t>
                    </m:r>
                  </m:oMath>
                </a14:m>
                <a:r>
                  <a:t> (Pérdidas)</a:t>
                </a:r>
              </a:p>
              <a:p>
                <a:pPr lvl="1"/>
                <a:r>
                  <a:t>Empleados: por cada empleado adicional que tiene la empresa las utilidades aumentan en promedio </a:t>
                </a:r>
                <a14:m>
                  <m:oMath xmlns:m="http://schemas.openxmlformats.org/officeDocument/2006/math">
                    <m:r>
                      <a:rPr>
                        <a:latin typeface="Cambria Math" panose="02040503050406030204" pitchFamily="18" charset="0"/>
                      </a:rPr>
                      <m:t>4 900</m:t>
                    </m:r>
                  </m:oMath>
                </a14:m>
                <a:r>
                  <a:t> dólares</a:t>
                </a:r>
              </a:p>
              <a:p>
                <a:pPr lvl="1"/>
                <a:r>
                  <a:t>Ventas: por cada dólar adicional de ventas las utilidades aumentan en promedio </a:t>
                </a:r>
                <a14:m>
                  <m:oMath xmlns:m="http://schemas.openxmlformats.org/officeDocument/2006/math">
                    <m:r>
                      <a:rPr>
                        <a:latin typeface="Cambria Math" panose="02040503050406030204" pitchFamily="18" charset="0"/>
                      </a:rPr>
                      <m:t>0.0003343</m:t>
                    </m:r>
                  </m:oMath>
                </a14:m>
                <a:endParaRPr/>
              </a:p>
              <a:p>
                <a:pPr lvl="1"/>
                <a:r>
                  <a:t>El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ajustado del modelo es </a:t>
                </a:r>
                <a14:m>
                  <m:oMath xmlns:m="http://schemas.openxmlformats.org/officeDocument/2006/math">
                    <m:r>
                      <a:rPr>
                        <a:latin typeface="Cambria Math" panose="02040503050406030204" pitchFamily="18" charset="0"/>
                      </a:rPr>
                      <m:t>0.7605</m:t>
                    </m:r>
                  </m:oMath>
                </a14:m>
                <a:r>
                  <a:t> es decir que el </a:t>
                </a:r>
                <a14:m>
                  <m:oMath xmlns:m="http://schemas.openxmlformats.org/officeDocument/2006/math">
                    <m:r>
                      <a:rPr>
                        <a:latin typeface="Cambria Math" panose="02040503050406030204" pitchFamily="18" charset="0"/>
                      </a:rPr>
                      <m:t>76.05</m:t>
                    </m:r>
                  </m:oMath>
                </a14:m>
                <a:r>
                  <a:t>% de la variación de la utilidad es explicada por el número de empleados y las ventas.</a:t>
                </a:r>
              </a:p>
              <a:p>
                <a:pPr lvl="1"/>
                <a:r>
                  <a:t>De acuerdo al estadístico </a:t>
                </a:r>
                <a14:m>
                  <m:oMath xmlns:m="http://schemas.openxmlformats.org/officeDocument/2006/math">
                    <m:r>
                      <a:rPr>
                        <a:latin typeface="Cambria Math" panose="02040503050406030204" pitchFamily="18" charset="0"/>
                      </a:rPr>
                      <m:t>𝐹</m:t>
                    </m:r>
                  </m:oMath>
                </a14:m>
                <a:r>
                  <a:t> y al valor </a:t>
                </a:r>
                <a14:m>
                  <m:oMath xmlns:m="http://schemas.openxmlformats.org/officeDocument/2006/math">
                    <m:r>
                      <a:rPr>
                        <a:latin typeface="Cambria Math" panose="02040503050406030204" pitchFamily="18" charset="0"/>
                      </a:rPr>
                      <m:t>𝑝</m:t>
                    </m:r>
                  </m:oMath>
                </a14:m>
                <a:r>
                  <a:t> de ese estadístico el modelo global es significativo.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Otro modelo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25000" lnSpcReduction="20000"/>
              </a:bodyPr>
              <a:lstStyle/>
              <a:p>
                <a:pPr marL="0" indent="0">
                  <a:buNone/>
                </a:pPr>
                <a14:m>
                  <m:oMathPara xmlns:m="http://schemas.openxmlformats.org/officeDocument/2006/math">
                    <m:oMathParaPr>
                      <m:jc m:val="center"/>
                    </m:oMathParaPr>
                    <m:oMath xmlns:m="http://schemas.openxmlformats.org/officeDocument/2006/math">
                      <m:r>
                        <m:rPr>
                          <m:sty m:val="p"/>
                        </m:rPr>
                        <a:rPr>
                          <a:latin typeface="Cambria Math" panose="02040503050406030204" pitchFamily="18" charset="0"/>
                        </a:rPr>
                        <m:t>Utilidad</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m:rPr>
                          <m:sty m:val="p"/>
                        </m:rPr>
                        <a:rPr>
                          <a:latin typeface="Cambria Math" panose="02040503050406030204" pitchFamily="18" charset="0"/>
                        </a:rPr>
                        <m:t>Empleados</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m:rPr>
                          <m:sty m:val="p"/>
                        </m:rPr>
                        <a:rPr>
                          <a:latin typeface="Cambria Math" panose="02040503050406030204" pitchFamily="18" charset="0"/>
                        </a:rPr>
                        <m:t>Ventas</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r>
                        <m:rPr>
                          <m:sty m:val="p"/>
                        </m:rPr>
                        <a:rPr>
                          <a:latin typeface="Cambria Math" panose="02040503050406030204" pitchFamily="18" charset="0"/>
                        </a:rPr>
                        <m:t>Tama</m:t>
                      </m:r>
                      <m:r>
                        <a:rPr>
                          <a:latin typeface="Cambria Math" panose="02040503050406030204" pitchFamily="18" charset="0"/>
                        </a:rPr>
                        <m:t>ñ</m:t>
                      </m:r>
                      <m:r>
                        <m:rPr>
                          <m:sty m:val="p"/>
                        </m:rPr>
                        <a:rPr>
                          <a:latin typeface="Cambria Math" panose="02040503050406030204" pitchFamily="18" charset="0"/>
                        </a:rPr>
                        <m:t>o</m:t>
                      </m:r>
                      <m:r>
                        <a:rPr>
                          <a:latin typeface="Cambria Math" panose="02040503050406030204" pitchFamily="18" charset="0"/>
                        </a:rPr>
                        <m:t>+</m:t>
                      </m:r>
                      <m:r>
                        <a:rPr>
                          <a:latin typeface="Cambria Math" panose="02040503050406030204" pitchFamily="18" charset="0"/>
                        </a:rPr>
                        <m:t>𝜖</m:t>
                      </m:r>
                    </m:oMath>
                  </m:oMathPara>
                </a14:m>
                <a:endParaRPr/>
              </a:p>
              <a:p>
                <a:pPr marL="1270000" indent="0">
                  <a:buNone/>
                </a:pPr>
                <a:r>
                  <a:rPr sz="1800">
                    <a:latin typeface="Courier"/>
                  </a:rPr>
                  <a:t>m3 =</a:t>
                </a:r>
                <a:r>
                  <a:rPr sz="1800">
                    <a:solidFill>
                      <a:srgbClr val="4070A0"/>
                    </a:solidFill>
                    <a:latin typeface="Courier"/>
                  </a:rPr>
                  <a:t> </a:t>
                </a:r>
                <a:r>
                  <a:rPr sz="1800" b="1">
                    <a:solidFill>
                      <a:srgbClr val="007020"/>
                    </a:solidFill>
                    <a:latin typeface="Courier"/>
                  </a:rPr>
                  <a:t>lm</a:t>
                </a:r>
                <a:r>
                  <a:rPr sz="1800">
                    <a:latin typeface="Courier"/>
                  </a:rPr>
                  <a:t>(UTILIDAD </a:t>
                </a:r>
                <a:r>
                  <a:rPr sz="1800">
                    <a:solidFill>
                      <a:srgbClr val="666666"/>
                    </a:solidFill>
                    <a:latin typeface="Courier"/>
                  </a:rPr>
                  <a:t>~</a:t>
                </a:r>
                <a:r>
                  <a:rPr sz="1800">
                    <a:solidFill>
                      <a:srgbClr val="4070A0"/>
                    </a:solidFill>
                    <a:latin typeface="Courier"/>
                  </a:rPr>
                  <a:t> </a:t>
                </a:r>
                <a:r>
                  <a:rPr sz="1800">
                    <a:latin typeface="Courier"/>
                  </a:rPr>
                  <a:t>EMPLEADOS </a:t>
                </a:r>
                <a:r>
                  <a:rPr sz="1800">
                    <a:solidFill>
                      <a:srgbClr val="666666"/>
                    </a:solidFill>
                    <a:latin typeface="Courier"/>
                  </a:rPr>
                  <a:t>+</a:t>
                </a:r>
                <a:r>
                  <a:rPr sz="1800">
                    <a:solidFill>
                      <a:srgbClr val="4070A0"/>
                    </a:solidFill>
                    <a:latin typeface="Courier"/>
                  </a:rPr>
                  <a:t> </a:t>
                </a:r>
                <a:r>
                  <a:rPr sz="1800">
                    <a:latin typeface="Courier"/>
                  </a:rPr>
                  <a:t>VENTAS </a:t>
                </a:r>
                <a:r>
                  <a:rPr sz="1800">
                    <a:solidFill>
                      <a:srgbClr val="666666"/>
                    </a:solidFill>
                    <a:latin typeface="Courier"/>
                  </a:rPr>
                  <a:t>+</a:t>
                </a:r>
                <a:r>
                  <a:rPr sz="1800">
                    <a:solidFill>
                      <a:srgbClr val="4070A0"/>
                    </a:solidFill>
                    <a:latin typeface="Courier"/>
                  </a:rPr>
                  <a:t> </a:t>
                </a:r>
                <a:r>
                  <a:rPr sz="1800">
                    <a:latin typeface="Courier"/>
                  </a:rPr>
                  <a:t>TAMA)</a:t>
                </a:r>
                <a:br/>
                <a:r>
                  <a:rPr sz="1800" b="1">
                    <a:solidFill>
                      <a:srgbClr val="007020"/>
                    </a:solidFill>
                    <a:latin typeface="Courier"/>
                  </a:rPr>
                  <a:t>summary</a:t>
                </a:r>
                <a:r>
                  <a:rPr sz="1800">
                    <a:latin typeface="Courier"/>
                  </a:rPr>
                  <a:t>(m3)</a:t>
                </a:r>
              </a:p>
              <a:p>
                <a:pPr marL="1270000" indent="0">
                  <a:buNone/>
                </a:pPr>
                <a:r>
                  <a:rPr sz="1800">
                    <a:latin typeface="Courier"/>
                  </a:rPr>
                  <a:t>## 
## Call:
## lm(formula = UTILIDAD ~ EMPLEADOS + VENTAS + TAMA)
## 
## Residuals:
##      Min       1Q   Median       3Q      Max 
## -1117864    -6347     3970    14419   433603 
## 
## Coefficients:
##                    Estimate Std. Error t value Pr(&gt;|t|)    
## (Intercept)      -2.555e+05  5.235e+04  -4.880 1.81e-06 ***
## EMPLEADOS         4.961e+03  2.140e+02  23.182  &lt; 2e-16 ***
## VENTAS            7.824e-03  2.376e-03   3.293 0.001122 ** 
## TAMAMEDIANA       1.812e+05  5.230e+04   3.464 0.000618 ***
## TAMAMICROEMPRESA  2.322e+05  5.298e+04   4.383 1.67e-05 ***
## TAMAPEQUEÑA       2.221e+05  5.245e+04   4.236 3.12e-05 ***
## ---
## Signif. codes:  0 '***' 0.001 '**' 0.01 '*' 0.05 '.' 0.1 ' ' 1
## 
## Residual standard error: 98000 on 273 degrees of freedom
## Multiple R-squared:  0.7791, Adjusted R-squared:  0.7751 
## F-statistic: 192.6 on 5 and 273 DF,  p-value: &lt; 2.2e-16</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b="-840"/>
                </a:stretch>
              </a:blipFill>
            </p:spPr>
            <p:txBody>
              <a:bodyPr/>
              <a:lstStyle/>
              <a:p>
                <a:r>
                  <a:rPr lang="es-EC">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Interpretación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lvl="1"/>
                <a:r>
                  <a:t>Intercepto: cuando la empresa no tiene empleados, ni ventas pero es de tamaño grande las perdidas son en promedio de </a:t>
                </a:r>
                <a14:m>
                  <m:oMath xmlns:m="http://schemas.openxmlformats.org/officeDocument/2006/math">
                    <m:r>
                      <a:rPr>
                        <a:latin typeface="Cambria Math" panose="02040503050406030204" pitchFamily="18" charset="0"/>
                      </a:rPr>
                      <m:t>255 500</m:t>
                    </m:r>
                  </m:oMath>
                </a14:m>
                <a:endParaRPr/>
              </a:p>
              <a:p>
                <a:pPr lvl="1"/>
                <a:r>
                  <a:t>Empleados: por cada aumento de un empleado la utilidad promedio de las empresas aumenta en </a:t>
                </a:r>
                <a14:m>
                  <m:oMath xmlns:m="http://schemas.openxmlformats.org/officeDocument/2006/math">
                    <m:r>
                      <a:rPr>
                        <a:latin typeface="Cambria Math" panose="02040503050406030204" pitchFamily="18" charset="0"/>
                      </a:rPr>
                      <m:t>4 961</m:t>
                    </m:r>
                  </m:oMath>
                </a14:m>
                <a:endParaRPr/>
              </a:p>
              <a:p>
                <a:pPr lvl="1"/>
                <a:r>
                  <a:t>Ventas: por cada dólar adicional en ventas las utilidades aumentan en promedio </a:t>
                </a:r>
                <a14:m>
                  <m:oMath xmlns:m="http://schemas.openxmlformats.org/officeDocument/2006/math">
                    <m:r>
                      <a:rPr>
                        <a:latin typeface="Cambria Math" panose="02040503050406030204" pitchFamily="18" charset="0"/>
                      </a:rPr>
                      <m:t>0.007824</m:t>
                    </m:r>
                  </m:oMath>
                </a14:m>
                <a:r>
                  <a:t> dólares, es decir por cada </a:t>
                </a:r>
                <a14:m>
                  <m:oMath xmlns:m="http://schemas.openxmlformats.org/officeDocument/2006/math">
                    <m:r>
                      <a:rPr>
                        <a:latin typeface="Cambria Math" panose="02040503050406030204" pitchFamily="18" charset="0"/>
                      </a:rPr>
                      <m:t>1000</m:t>
                    </m:r>
                  </m:oMath>
                </a14:m>
                <a:r>
                  <a:t> dólares de ventas las empresas tienen en promedio una utilidad de </a:t>
                </a:r>
                <a14:m>
                  <m:oMath xmlns:m="http://schemas.openxmlformats.org/officeDocument/2006/math">
                    <m:r>
                      <a:rPr>
                        <a:latin typeface="Cambria Math" panose="02040503050406030204" pitchFamily="18" charset="0"/>
                      </a:rPr>
                      <m:t>$ 7.82</m:t>
                    </m:r>
                  </m:oMath>
                </a14:m>
                <a:r>
                  <a:t>.</a:t>
                </a:r>
              </a:p>
              <a:p>
                <a:pPr lvl="1"/>
                <a:r>
                  <a:t>Tamaño Mediana: cuando la empresa es mediana la utilidad aumenta en promedio </a:t>
                </a:r>
                <a14:m>
                  <m:oMath xmlns:m="http://schemas.openxmlformats.org/officeDocument/2006/math">
                    <m:r>
                      <a:rPr>
                        <a:latin typeface="Cambria Math" panose="02040503050406030204" pitchFamily="18" charset="0"/>
                      </a:rPr>
                      <m:t>181 200</m:t>
                    </m:r>
                  </m:oMath>
                </a14:m>
                <a:r>
                  <a:t> respecto a las empresas grandes</a:t>
                </a:r>
              </a:p>
              <a:p>
                <a:pPr lvl="1"/>
                <a:r>
                  <a:t>Tamaño Microempresa: cuando la compañía es microempresa la utilidad aumenta en promedio </a:t>
                </a:r>
                <a14:m>
                  <m:oMath xmlns:m="http://schemas.openxmlformats.org/officeDocument/2006/math">
                    <m:r>
                      <a:rPr>
                        <a:latin typeface="Cambria Math" panose="02040503050406030204" pitchFamily="18" charset="0"/>
                      </a:rPr>
                      <m:t>232 200</m:t>
                    </m:r>
                  </m:oMath>
                </a14:m>
                <a:r>
                  <a:t> respecto a las empresas grandes</a:t>
                </a:r>
              </a:p>
              <a:p>
                <a:pPr lvl="1"/>
                <a:r>
                  <a:t>Tamaño pequeña: cuando la empresa es pequeña la utilidad aumenta en promedio </a:t>
                </a:r>
                <a14:m>
                  <m:oMath xmlns:m="http://schemas.openxmlformats.org/officeDocument/2006/math">
                    <m:r>
                      <a:rPr>
                        <a:latin typeface="Cambria Math" panose="02040503050406030204" pitchFamily="18" charset="0"/>
                      </a:rPr>
                      <m:t>222 100</m:t>
                    </m:r>
                  </m:oMath>
                </a14:m>
                <a:r>
                  <a:t> respecto a las empresas grandes.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661" b="-140"/>
                </a:stretch>
              </a:blipFill>
            </p:spPr>
            <p:txBody>
              <a:bodyPr/>
              <a:lstStyle/>
              <a:p>
                <a:r>
                  <a:rPr lang="es-EC">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Bondad de ajuste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El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ajustado del modelo es </a:t>
                </a:r>
                <a14:m>
                  <m:oMath xmlns:m="http://schemas.openxmlformats.org/officeDocument/2006/math">
                    <m:r>
                      <a:rPr>
                        <a:latin typeface="Cambria Math" panose="02040503050406030204" pitchFamily="18" charset="0"/>
                      </a:rPr>
                      <m:t>0.7751</m:t>
                    </m:r>
                  </m:oMath>
                </a14:m>
                <a:r>
                  <a:t> es decir que el </a:t>
                </a:r>
                <a14:m>
                  <m:oMath xmlns:m="http://schemas.openxmlformats.org/officeDocument/2006/math">
                    <m:r>
                      <a:rPr>
                        <a:latin typeface="Cambria Math" panose="02040503050406030204" pitchFamily="18" charset="0"/>
                      </a:rPr>
                      <m:t>77.51</m:t>
                    </m:r>
                  </m:oMath>
                </a14:m>
                <a:r>
                  <a:t>% de la variación de la utilidad es explicada por las variables independiente. De acuerdo al estadístico </a:t>
                </a:r>
                <a14:m>
                  <m:oMath xmlns:m="http://schemas.openxmlformats.org/officeDocument/2006/math">
                    <m:r>
                      <a:rPr>
                        <a:latin typeface="Cambria Math" panose="02040503050406030204" pitchFamily="18" charset="0"/>
                      </a:rPr>
                      <m:t>𝐹</m:t>
                    </m:r>
                  </m:oMath>
                </a14:m>
                <a:r>
                  <a:t> y al valor </a:t>
                </a:r>
                <a14:m>
                  <m:oMath xmlns:m="http://schemas.openxmlformats.org/officeDocument/2006/math">
                    <m:r>
                      <a:rPr>
                        <a:latin typeface="Cambria Math" panose="02040503050406030204" pitchFamily="18" charset="0"/>
                      </a:rPr>
                      <m:t>𝑝</m:t>
                    </m:r>
                  </m:oMath>
                </a14:m>
                <a:r>
                  <a:t> de ese estadístico el modelo global es significativo.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png"/>
          <p:cNvPicPr>
            <a:picLocks noGrp="1" noChangeAspect="1"/>
          </p:cNvPicPr>
          <p:nvPr/>
        </p:nvPicPr>
        <p:blipFill>
          <a:blip r:embed="rId2"/>
          <a:stretch>
            <a:fillRect/>
          </a:stretch>
        </p:blipFill>
        <p:spPr bwMode="auto">
          <a:xfrm>
            <a:off x="2857500" y="1600200"/>
            <a:ext cx="64770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Gráficos de dispersión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Otro modelo sin intercepto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25000" lnSpcReduction="20000"/>
              </a:bodyPr>
              <a:lstStyle/>
              <a:p>
                <a:pPr marL="0" indent="0">
                  <a:buNone/>
                </a:pPr>
                <a14:m>
                  <m:oMathPara xmlns:m="http://schemas.openxmlformats.org/officeDocument/2006/math">
                    <m:oMathParaPr>
                      <m:jc m:val="center"/>
                    </m:oMathParaPr>
                    <m:oMath xmlns:m="http://schemas.openxmlformats.org/officeDocument/2006/math">
                      <m:r>
                        <m:rPr>
                          <m:sty m:val="p"/>
                        </m:rPr>
                        <a:rPr>
                          <a:latin typeface="Cambria Math" panose="02040503050406030204" pitchFamily="18" charset="0"/>
                        </a:rPr>
                        <m:t>Utilidad</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m:rPr>
                          <m:sty m:val="p"/>
                        </m:rPr>
                        <a:rPr>
                          <a:latin typeface="Cambria Math" panose="02040503050406030204" pitchFamily="18" charset="0"/>
                        </a:rPr>
                        <m:t>Empleados</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m:rPr>
                          <m:sty m:val="p"/>
                        </m:rPr>
                        <a:rPr>
                          <a:latin typeface="Cambria Math" panose="02040503050406030204" pitchFamily="18" charset="0"/>
                        </a:rPr>
                        <m:t>Ventas</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r>
                        <m:rPr>
                          <m:sty m:val="p"/>
                        </m:rPr>
                        <a:rPr>
                          <a:latin typeface="Cambria Math" panose="02040503050406030204" pitchFamily="18" charset="0"/>
                        </a:rPr>
                        <m:t>Tama</m:t>
                      </m:r>
                      <m:r>
                        <a:rPr>
                          <a:latin typeface="Cambria Math" panose="02040503050406030204" pitchFamily="18" charset="0"/>
                        </a:rPr>
                        <m:t>ñ</m:t>
                      </m:r>
                      <m:r>
                        <m:rPr>
                          <m:sty m:val="p"/>
                        </m:rPr>
                        <a:rPr>
                          <a:latin typeface="Cambria Math" panose="02040503050406030204" pitchFamily="18" charset="0"/>
                        </a:rPr>
                        <m:t>o</m:t>
                      </m:r>
                      <m:r>
                        <a:rPr>
                          <a:latin typeface="Cambria Math" panose="02040503050406030204" pitchFamily="18" charset="0"/>
                        </a:rPr>
                        <m:t>+</m:t>
                      </m:r>
                      <m:r>
                        <a:rPr>
                          <a:latin typeface="Cambria Math" panose="02040503050406030204" pitchFamily="18" charset="0"/>
                        </a:rPr>
                        <m:t>𝜖</m:t>
                      </m:r>
                    </m:oMath>
                  </m:oMathPara>
                </a14:m>
                <a:endParaRPr/>
              </a:p>
              <a:p>
                <a:pPr marL="1270000" indent="0">
                  <a:buNone/>
                </a:pPr>
                <a:r>
                  <a:rPr sz="1800">
                    <a:latin typeface="Courier"/>
                  </a:rPr>
                  <a:t>m4 =</a:t>
                </a:r>
                <a:r>
                  <a:rPr sz="1800">
                    <a:solidFill>
                      <a:srgbClr val="4070A0"/>
                    </a:solidFill>
                    <a:latin typeface="Courier"/>
                  </a:rPr>
                  <a:t> </a:t>
                </a:r>
                <a:r>
                  <a:rPr sz="1800" b="1">
                    <a:solidFill>
                      <a:srgbClr val="007020"/>
                    </a:solidFill>
                    <a:latin typeface="Courier"/>
                  </a:rPr>
                  <a:t>lm</a:t>
                </a:r>
                <a:r>
                  <a:rPr sz="1800">
                    <a:latin typeface="Courier"/>
                  </a:rPr>
                  <a:t>(UTILIDAD </a:t>
                </a:r>
                <a:r>
                  <a:rPr sz="1800">
                    <a:solidFill>
                      <a:srgbClr val="666666"/>
                    </a:solidFill>
                    <a:latin typeface="Courier"/>
                  </a:rPr>
                  <a:t>~</a:t>
                </a:r>
                <a:r>
                  <a:rPr sz="1800">
                    <a:solidFill>
                      <a:srgbClr val="4070A0"/>
                    </a:solidFill>
                    <a:latin typeface="Courier"/>
                  </a:rPr>
                  <a:t> </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EMPLEADOS </a:t>
                </a:r>
                <a:r>
                  <a:rPr sz="1800">
                    <a:solidFill>
                      <a:srgbClr val="666666"/>
                    </a:solidFill>
                    <a:latin typeface="Courier"/>
                  </a:rPr>
                  <a:t>+</a:t>
                </a:r>
                <a:r>
                  <a:rPr sz="1800">
                    <a:solidFill>
                      <a:srgbClr val="4070A0"/>
                    </a:solidFill>
                    <a:latin typeface="Courier"/>
                  </a:rPr>
                  <a:t> </a:t>
                </a:r>
                <a:r>
                  <a:rPr sz="1800">
                    <a:latin typeface="Courier"/>
                  </a:rPr>
                  <a:t>VENTAS </a:t>
                </a:r>
                <a:r>
                  <a:rPr sz="1800">
                    <a:solidFill>
                      <a:srgbClr val="666666"/>
                    </a:solidFill>
                    <a:latin typeface="Courier"/>
                  </a:rPr>
                  <a:t>+</a:t>
                </a:r>
                <a:r>
                  <a:rPr sz="1800">
                    <a:solidFill>
                      <a:srgbClr val="4070A0"/>
                    </a:solidFill>
                    <a:latin typeface="Courier"/>
                  </a:rPr>
                  <a:t> </a:t>
                </a:r>
                <a:r>
                  <a:rPr sz="1800">
                    <a:latin typeface="Courier"/>
                  </a:rPr>
                  <a:t>TAMA)</a:t>
                </a:r>
                <a:br/>
                <a:r>
                  <a:rPr sz="1800" b="1">
                    <a:solidFill>
                      <a:srgbClr val="007020"/>
                    </a:solidFill>
                    <a:latin typeface="Courier"/>
                  </a:rPr>
                  <a:t>summary</a:t>
                </a:r>
                <a:r>
                  <a:rPr sz="1800">
                    <a:latin typeface="Courier"/>
                  </a:rPr>
                  <a:t>(m4)</a:t>
                </a:r>
              </a:p>
              <a:p>
                <a:pPr marL="1270000" indent="0">
                  <a:buNone/>
                </a:pPr>
                <a:r>
                  <a:rPr sz="1800">
                    <a:latin typeface="Courier"/>
                  </a:rPr>
                  <a:t>## 
## Call:
## lm(formula = UTILIDAD ~ -1 + EMPLEADOS + VENTAS + TAMA)
## 
## Residuals:
##      Min       1Q   Median       3Q      Max 
## -1117864    -6347     3970    14419   433603 
## 
## Coefficients:
##                    Estimate Std. Error t value Pr(&gt;|t|)    
## EMPLEADOS         4.961e+03  2.140e+02  23.182  &lt; 2e-16 ***
## VENTAS            7.824e-03  2.376e-03   3.293 0.001122 ** 
## TAMAGRANDE       -2.555e+05  5.235e+04  -4.880 1.81e-06 ***
## TAMAMEDIANA      -7.430e+04  2.065e+04  -3.598 0.000381 ***
## TAMAMICROEMPRESA -2.322e+04  9.000e+03  -2.580 0.010397 *  
## TAMAPEQUEÑA      -3.330e+04  8.921e+03  -3.733 0.000230 ***
## ---
## Signif. codes:  0 '***' 0.001 '**' 0.01 '*' 0.05 '.' 0.1 ' ' 1
## 
## Residual standard error: 98000 on 273 degrees of freedom
## Multiple R-squared:  0.782,  Adjusted R-squared:  0.7772 
## F-statistic: 163.2 on 6 and 273 DF,  p-value: &lt; 2.2e-16</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b="-840"/>
                </a:stretch>
              </a:blipFill>
            </p:spPr>
            <p:txBody>
              <a:bodyPr/>
              <a:lstStyle/>
              <a:p>
                <a:r>
                  <a:rPr lang="es-EC">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Interpretación de los coeficientes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lvl="1"/>
                <a:r>
                  <a:t>Empleados: por cada aumento de un empleado la utilidad promedio de las empresas aumenta en </a:t>
                </a:r>
                <a14:m>
                  <m:oMath xmlns:m="http://schemas.openxmlformats.org/officeDocument/2006/math">
                    <m:r>
                      <a:rPr>
                        <a:latin typeface="Cambria Math" panose="02040503050406030204" pitchFamily="18" charset="0"/>
                      </a:rPr>
                      <m:t>4 961</m:t>
                    </m:r>
                  </m:oMath>
                </a14:m>
                <a:endParaRPr/>
              </a:p>
              <a:p>
                <a:pPr lvl="1"/>
                <a:r>
                  <a:t>Ventas: por cada dólar adicional en ventas las utilidades aumentan en promedio </a:t>
                </a:r>
                <a14:m>
                  <m:oMath xmlns:m="http://schemas.openxmlformats.org/officeDocument/2006/math">
                    <m:r>
                      <a:rPr>
                        <a:latin typeface="Cambria Math" panose="02040503050406030204" pitchFamily="18" charset="0"/>
                      </a:rPr>
                      <m:t>0.007824</m:t>
                    </m:r>
                  </m:oMath>
                </a14:m>
                <a:r>
                  <a:t> dólares, es decir por cada </a:t>
                </a:r>
                <a14:m>
                  <m:oMath xmlns:m="http://schemas.openxmlformats.org/officeDocument/2006/math">
                    <m:r>
                      <a:rPr>
                        <a:latin typeface="Cambria Math" panose="02040503050406030204" pitchFamily="18" charset="0"/>
                      </a:rPr>
                      <m:t>1000</m:t>
                    </m:r>
                  </m:oMath>
                </a14:m>
                <a:r>
                  <a:t> dólares de ventas las empresas tienen en promedio una utilidad de </a:t>
                </a:r>
                <a14:m>
                  <m:oMath xmlns:m="http://schemas.openxmlformats.org/officeDocument/2006/math">
                    <m:r>
                      <a:rPr>
                        <a:latin typeface="Cambria Math" panose="02040503050406030204" pitchFamily="18" charset="0"/>
                      </a:rPr>
                      <m:t>$ 7.82</m:t>
                    </m:r>
                  </m:oMath>
                </a14:m>
                <a:r>
                  <a:t>.</a:t>
                </a:r>
              </a:p>
              <a:p>
                <a:pPr lvl="1"/>
                <a:r>
                  <a:t>Tamaño grande: las empresas de tamaño grande disminuyen en promedio su utilidad en </a:t>
                </a:r>
                <a14:m>
                  <m:oMath xmlns:m="http://schemas.openxmlformats.org/officeDocument/2006/math">
                    <m:r>
                      <a:rPr>
                        <a:latin typeface="Cambria Math" panose="02040503050406030204" pitchFamily="18" charset="0"/>
                      </a:rPr>
                      <m:t>255 500</m:t>
                    </m:r>
                  </m:oMath>
                </a14:m>
                <a:endParaRPr/>
              </a:p>
              <a:p>
                <a:pPr lvl="1"/>
                <a:r>
                  <a:t>Tamaño Mediana: cuando la empresa es mediana la utilidad disminuye en promedio </a:t>
                </a:r>
                <a14:m>
                  <m:oMath xmlns:m="http://schemas.openxmlformats.org/officeDocument/2006/math">
                    <m:r>
                      <a:rPr>
                        <a:latin typeface="Cambria Math" panose="02040503050406030204" pitchFamily="18" charset="0"/>
                      </a:rPr>
                      <m:t>74 300</m:t>
                    </m:r>
                  </m:oMath>
                </a14:m>
                <a:r>
                  <a:t>.</a:t>
                </a:r>
              </a:p>
              <a:p>
                <a:pPr lvl="1"/>
                <a:r>
                  <a:t>Tamaño Microempresa: cuando la compañía es microempresa la utilidad disminuye en promedio </a:t>
                </a:r>
                <a14:m>
                  <m:oMath xmlns:m="http://schemas.openxmlformats.org/officeDocument/2006/math">
                    <m:r>
                      <a:rPr>
                        <a:latin typeface="Cambria Math" panose="02040503050406030204" pitchFamily="18" charset="0"/>
                      </a:rPr>
                      <m:t>23 220</m:t>
                    </m:r>
                  </m:oMath>
                </a14:m>
                <a:r>
                  <a:t>.</a:t>
                </a:r>
              </a:p>
              <a:p>
                <a:pPr lvl="1"/>
                <a:r>
                  <a:t>Tamaño pequeña: cuando la empresa es pequeña la utilidad aumenta en promedio </a:t>
                </a:r>
                <a14:m>
                  <m:oMath xmlns:m="http://schemas.openxmlformats.org/officeDocument/2006/math">
                    <m:r>
                      <a:rPr>
                        <a:latin typeface="Cambria Math" panose="02040503050406030204" pitchFamily="18" charset="0"/>
                      </a:rPr>
                      <m:t>22 210</m:t>
                    </m:r>
                  </m:oMath>
                </a14:m>
                <a: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661" r="-116" b="-140"/>
                </a:stretch>
              </a:blipFill>
            </p:spPr>
            <p:txBody>
              <a:bodyPr/>
              <a:lstStyle/>
              <a:p>
                <a:r>
                  <a:rPr lang="es-EC">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Bondad de ajuste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El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ajustado del modelo es </a:t>
                </a:r>
                <a14:m>
                  <m:oMath xmlns:m="http://schemas.openxmlformats.org/officeDocument/2006/math">
                    <m:r>
                      <a:rPr>
                        <a:latin typeface="Cambria Math" panose="02040503050406030204" pitchFamily="18" charset="0"/>
                      </a:rPr>
                      <m:t>0.7772</m:t>
                    </m:r>
                  </m:oMath>
                </a14:m>
                <a:r>
                  <a:t> es decir que el </a:t>
                </a:r>
                <a14:m>
                  <m:oMath xmlns:m="http://schemas.openxmlformats.org/officeDocument/2006/math">
                    <m:r>
                      <a:rPr>
                        <a:latin typeface="Cambria Math" panose="02040503050406030204" pitchFamily="18" charset="0"/>
                      </a:rPr>
                      <m:t>77.72</m:t>
                    </m:r>
                  </m:oMath>
                </a14:m>
                <a:r>
                  <a:t>% de la variación de la utilidad es explicada por las variables independiente. De acuerdo al estadístico </a:t>
                </a:r>
                <a14:m>
                  <m:oMath xmlns:m="http://schemas.openxmlformats.org/officeDocument/2006/math">
                    <m:r>
                      <a:rPr>
                        <a:latin typeface="Cambria Math" panose="02040503050406030204" pitchFamily="18" charset="0"/>
                      </a:rPr>
                      <m:t>𝐹</m:t>
                    </m:r>
                  </m:oMath>
                </a14:m>
                <a:r>
                  <a:t> y al valor </a:t>
                </a:r>
                <a14:m>
                  <m:oMath xmlns:m="http://schemas.openxmlformats.org/officeDocument/2006/math">
                    <m:r>
                      <a:rPr>
                        <a:latin typeface="Cambria Math" panose="02040503050406030204" pitchFamily="18" charset="0"/>
                      </a:rPr>
                      <m:t>𝑝</m:t>
                    </m:r>
                  </m:oMath>
                </a14:m>
                <a:r>
                  <a:t> de ese estadístico el modelo global es significativo.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Regresión logística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lvl="1"/>
                <a:r>
                  <a:t>Los métodos de regresión estudiados hasta ahora se usan para modelar la relación entre una variable cuantitativa y una o más variables explicativas.</a:t>
                </a:r>
              </a:p>
              <a:p>
                <a:pPr lvl="1"/>
                <a:r>
                  <a:t>En esta sección se explican métodos usados cuando la variable de respuesta es una variable cualiitativa o categórica con dos posibles valores es decir la variable de respuesta es una variable categórica binaria.</a:t>
                </a:r>
              </a:p>
              <a:p>
                <a:pPr lvl="1"/>
                <a:r>
                  <a:t>Los dos posibles resultados de la variable categórica “éxito” o “fracaso” y los representamos con 1 o 0 respectivamente.</a:t>
                </a:r>
              </a:p>
              <a:p>
                <a:pPr lvl="1"/>
                <a:r>
                  <a:t>La media es la proporción de 1s dentro de nuestros datos, podríamos definir a </a:t>
                </a:r>
                <a14:m>
                  <m:oMath xmlns:m="http://schemas.openxmlformats.org/officeDocument/2006/math">
                    <m:r>
                      <a:rPr>
                        <a:latin typeface="Cambria Math" panose="02040503050406030204" pitchFamily="18" charset="0"/>
                      </a:rPr>
                      <m:t>𝑝</m:t>
                    </m:r>
                  </m:oMath>
                </a14:m>
                <a:r>
                  <a:t> como la probabilidad de éxito </a:t>
                </a:r>
                <a14:m>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𝑃</m:t>
                    </m:r>
                    <m:r>
                      <a:rPr>
                        <a:latin typeface="Cambria Math" panose="02040503050406030204" pitchFamily="18" charset="0"/>
                      </a:rPr>
                      <m:t>(é</m:t>
                    </m:r>
                    <m:r>
                      <m:rPr>
                        <m:sty m:val="p"/>
                      </m:rPr>
                      <a:rPr>
                        <a:latin typeface="Cambria Math" panose="02040503050406030204" pitchFamily="18" charset="0"/>
                      </a:rPr>
                      <m:t>xito</m:t>
                    </m:r>
                    <m:r>
                      <a:rPr>
                        <a:latin typeface="Cambria Math" panose="02040503050406030204" pitchFamily="18" charset="0"/>
                      </a:rPr>
                      <m:t>)</m:t>
                    </m:r>
                  </m:oMath>
                </a14:m>
                <a: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r="-1391"/>
                </a:stretch>
              </a:blipFill>
            </p:spPr>
            <p:txBody>
              <a:bodyPr/>
              <a:lstStyle/>
              <a:p>
                <a:r>
                  <a:rPr lang="es-EC">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Diagrama de dispersión</a:t>
            </a:r>
          </a:p>
        </p:txBody>
      </p:sp>
      <p:pic>
        <p:nvPicPr>
          <p:cNvPr id="3" name="Picture 1" descr="corr_regr_files/figure-pptx/logistic-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t>Variable de respuesta cualitativa binaria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ODDS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lvl="1"/>
                <a:r>
                  <a:t>En regresión logística se trabaja con la probabilidad de éxito sobre la probabilidad de fracaso, esto se lo conoce como </a:t>
                </a:r>
                <a:r>
                  <a:rPr i="1"/>
                  <a:t>odds</a:t>
                </a:r>
                <a:br/>
                <a:endParaRPr/>
              </a:p>
              <a:p>
                <a:pPr lvl="1"/>
                <a:r>
                  <a:t>Si </a:t>
                </a:r>
                <a14:m>
                  <m:oMath xmlns:m="http://schemas.openxmlformats.org/officeDocument/2006/math">
                    <m:r>
                      <a:rPr>
                        <a:latin typeface="Cambria Math" panose="02040503050406030204" pitchFamily="18" charset="0"/>
                      </a:rPr>
                      <m:t>𝑝</m:t>
                    </m:r>
                  </m:oMath>
                </a14:m>
                <a:r>
                  <a:t> es la probabilidad de éxito, </a:t>
                </a:r>
                <a14:m>
                  <m:oMath xmlns:m="http://schemas.openxmlformats.org/officeDocument/2006/math">
                    <m:r>
                      <a:rPr>
                        <a:latin typeface="Cambria Math" panose="02040503050406030204" pitchFamily="18" charset="0"/>
                      </a:rPr>
                      <m:t>1−</m:t>
                    </m:r>
                    <m:r>
                      <a:rPr>
                        <a:latin typeface="Cambria Math" panose="02040503050406030204" pitchFamily="18" charset="0"/>
                      </a:rPr>
                      <m:t>𝑝</m:t>
                    </m:r>
                  </m:oMath>
                </a14:m>
                <a:r>
                  <a:t> es la probabilidad de fracaso.</a:t>
                </a:r>
              </a:p>
              <a:p>
                <a:pPr mar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𝑜𝑑𝑑𝑠</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𝑝</m:t>
                          </m:r>
                        </m:num>
                        <m:den>
                          <m:r>
                            <a:rPr>
                              <a:latin typeface="Cambria Math" panose="02040503050406030204" pitchFamily="18" charset="0"/>
                            </a:rPr>
                            <m:t>1−</m:t>
                          </m:r>
                          <m:r>
                            <a:rPr>
                              <a:latin typeface="Cambria Math" panose="02040503050406030204" pitchFamily="18" charset="0"/>
                            </a:rPr>
                            <m:t>𝑝</m:t>
                          </m:r>
                        </m:den>
                      </m:f>
                    </m:oMath>
                  </m:oMathPara>
                </a14:m>
                <a:endParaRPr/>
              </a:p>
              <a:p>
                <a:pPr lvl="1"/>
                <a:r>
                  <a:t>¿cómo se interpreta un odds? supongamos que en un grupo de 100 empresas 80 han presentado su declaración de impuestos a tiempo y 20 no lo han hecho.</a:t>
                </a:r>
              </a:p>
              <a:p>
                <a:pPr mar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𝑝</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80</m:t>
                          </m:r>
                        </m:num>
                        <m:den>
                          <m:r>
                            <a:rPr>
                              <a:latin typeface="Cambria Math" panose="02040503050406030204" pitchFamily="18" charset="0"/>
                            </a:rPr>
                            <m:t>100</m:t>
                          </m:r>
                        </m:den>
                      </m:f>
                      <m:r>
                        <a:rPr>
                          <a:latin typeface="Cambria Math" panose="02040503050406030204" pitchFamily="18" charset="0"/>
                        </a:rPr>
                        <m:t>=0.80</m:t>
                      </m:r>
                    </m:oMath>
                  </m:oMathPara>
                </a14:m>
                <a:endParaRPr/>
              </a:p>
              <a:p>
                <a:pPr marL="0" indent="0">
                  <a:buNone/>
                </a:pPr>
                <a:r>
                  <a:t>- Mientras que la probabilidad de no declarar a tiempo es </a:t>
                </a:r>
                <a14:m>
                  <m:oMath xmlns:m="http://schemas.openxmlformats.org/officeDocument/2006/math">
                    <m:r>
                      <a:rPr>
                        <a:latin typeface="Cambria Math" panose="02040503050406030204" pitchFamily="18" charset="0"/>
                      </a:rPr>
                      <m:t>1−</m:t>
                    </m:r>
                    <m:r>
                      <a:rPr>
                        <a:latin typeface="Cambria Math" panose="02040503050406030204" pitchFamily="18" charset="0"/>
                      </a:rPr>
                      <m:t>𝑝</m:t>
                    </m:r>
                    <m:r>
                      <a:rPr>
                        <a:latin typeface="Cambria Math" panose="02040503050406030204" pitchFamily="18" charset="0"/>
                      </a:rPr>
                      <m:t>=1−0.80=0.20</m:t>
                    </m:r>
                  </m:oMath>
                </a14:m>
                <a:r>
                  <a:t>.</a:t>
                </a:r>
              </a:p>
              <a:p>
                <a:pPr mar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𝑜𝑑𝑑𝑠</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𝑝</m:t>
                          </m:r>
                        </m:num>
                        <m:den>
                          <m:r>
                            <a:rPr>
                              <a:latin typeface="Cambria Math" panose="02040503050406030204" pitchFamily="18" charset="0"/>
                            </a:rPr>
                            <m:t>1−</m:t>
                          </m:r>
                          <m:r>
                            <a:rPr>
                              <a:latin typeface="Cambria Math" panose="02040503050406030204" pitchFamily="18" charset="0"/>
                            </a:rPr>
                            <m:t>𝑝</m:t>
                          </m:r>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0.80</m:t>
                          </m:r>
                        </m:num>
                        <m:den>
                          <m:r>
                            <a:rPr>
                              <a:latin typeface="Cambria Math" panose="02040503050406030204" pitchFamily="18" charset="0"/>
                            </a:rPr>
                            <m:t>0.20</m:t>
                          </m:r>
                        </m:den>
                      </m:f>
                      <m:r>
                        <a:rPr>
                          <a:latin typeface="Cambria Math" panose="02040503050406030204" pitchFamily="18" charset="0"/>
                        </a:rPr>
                        <m:t>=4</m:t>
                      </m:r>
                    </m:oMath>
                  </m:oMathPara>
                </a14:m>
                <a:endParaRPr/>
              </a:p>
              <a:p>
                <a:pPr marL="0" indent="0">
                  <a:buNone/>
                </a:pPr>
                <a:r>
                  <a:t>Es decir que las posibilidades de que una empresa declare a tiempo sus impuestos es 4 a 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54" t="-2381" r="-290"/>
                </a:stretch>
              </a:blipFill>
            </p:spPr>
            <p:txBody>
              <a:bodyPr/>
              <a:lstStyle/>
              <a:p>
                <a:r>
                  <a:rPr lang="es-EC">
                    <a:noFill/>
                  </a:rPr>
                  <a:t> </a:t>
                </a:r>
              </a:p>
            </p:txBody>
          </p:sp>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Modelo</a:t>
            </a:r>
            <a:r>
              <a:rPr b="1" dirty="0"/>
              <a:t> de </a:t>
            </a:r>
            <a:r>
              <a:rPr b="1" dirty="0" err="1"/>
              <a:t>regresión</a:t>
            </a:r>
            <a:r>
              <a:rPr b="1" dirty="0"/>
              <a:t> </a:t>
            </a:r>
            <a:r>
              <a:rPr b="1" dirty="0" err="1"/>
              <a:t>logística</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En la regresión lineal simple se modela la media de la variable dependiente </a:t>
                </a:r>
                <a14:m>
                  <m:oMath xmlns:m="http://schemas.openxmlformats.org/officeDocument/2006/math">
                    <m:r>
                      <a:rPr>
                        <a:latin typeface="Cambria Math" panose="02040503050406030204" pitchFamily="18" charset="0"/>
                      </a:rPr>
                      <m:t>𝑦</m:t>
                    </m:r>
                  </m:oMath>
                </a14:m>
                <a:r>
                  <a:t> como una función lineal de la variable independiente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𝑦</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𝑥</m:t>
                    </m:r>
                  </m:oMath>
                </a14:m>
                <a:r>
                  <a:t>.</a:t>
                </a:r>
              </a:p>
              <a:p>
                <a:pPr lvl="1"/>
                <a:r>
                  <a:t>Cuando </a:t>
                </a:r>
                <a14:m>
                  <m:oMath xmlns:m="http://schemas.openxmlformats.org/officeDocument/2006/math">
                    <m:r>
                      <a:rPr>
                        <a:latin typeface="Cambria Math" panose="02040503050406030204" pitchFamily="18" charset="0"/>
                      </a:rPr>
                      <m:t>𝑦</m:t>
                    </m:r>
                  </m:oMath>
                </a14:m>
                <a:r>
                  <a:t> solo toma valores de </a:t>
                </a:r>
                <a14:m>
                  <m:oMath xmlns:m="http://schemas.openxmlformats.org/officeDocument/2006/math">
                    <m:r>
                      <a:rPr>
                        <a:latin typeface="Cambria Math" panose="02040503050406030204" pitchFamily="18" charset="0"/>
                      </a:rPr>
                      <m:t>0</m:t>
                    </m:r>
                  </m:oMath>
                </a14:m>
                <a:r>
                  <a:t> o </a:t>
                </a:r>
                <a14:m>
                  <m:oMath xmlns:m="http://schemas.openxmlformats.org/officeDocument/2006/math">
                    <m:r>
                      <a:rPr>
                        <a:latin typeface="Cambria Math" panose="02040503050406030204" pitchFamily="18" charset="0"/>
                      </a:rPr>
                      <m:t>1</m:t>
                    </m:r>
                  </m:oMath>
                </a14:m>
                <a:r>
                  <a:t>, el promedio es la probabilidad </a:t>
                </a:r>
                <a14:m>
                  <m:oMath xmlns:m="http://schemas.openxmlformats.org/officeDocument/2006/math">
                    <m:r>
                      <a:rPr>
                        <a:latin typeface="Cambria Math" panose="02040503050406030204" pitchFamily="18" charset="0"/>
                      </a:rPr>
                      <m:t>𝑝</m:t>
                    </m:r>
                  </m:oMath>
                </a14:m>
                <a:r>
                  <a:t> de éxito.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Ajuste</a:t>
            </a:r>
            <a:r>
              <a:rPr b="1" dirty="0"/>
              <a:t> lineal</a:t>
            </a:r>
          </a:p>
        </p:txBody>
      </p:sp>
      <p:pic>
        <p:nvPicPr>
          <p:cNvPr id="3" name="Picture 1" descr="corr_regr_files/figure-pptx/logistic1-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t>Ajuste lineal a una variable de respuesta cualitativa binaria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Logit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En la regresión logística se trabaja con el logaritmo natural del odds o </a:t>
                </a:r>
                <a:r>
                  <a:rPr b="1"/>
                  <a:t>logit</a:t>
                </a:r>
              </a:p>
              <a:p>
                <a:pPr lvl="1"/>
                <a:r>
                  <a:t>Usamos </a:t>
                </a:r>
                <a14:m>
                  <m:oMath xmlns:m="http://schemas.openxmlformats.org/officeDocument/2006/math">
                    <m:r>
                      <m:rPr>
                        <m:sty m:val="p"/>
                      </m:rPr>
                      <a:rPr>
                        <a:latin typeface="Cambria Math" panose="02040503050406030204" pitchFamily="18" charset="0"/>
                      </a:rPr>
                      <m:t>log</m:t>
                    </m:r>
                  </m:oMath>
                </a14:m>
                <a:r>
                  <a:t> para logaritmo natural en lugar de </a:t>
                </a:r>
                <a14:m>
                  <m:oMath xmlns:m="http://schemas.openxmlformats.org/officeDocument/2006/math">
                    <m:r>
                      <m:rPr>
                        <m:sty m:val="p"/>
                      </m:rPr>
                      <a:rPr>
                        <a:latin typeface="Cambria Math" panose="02040503050406030204" pitchFamily="18" charset="0"/>
                      </a:rPr>
                      <m:t>ln</m:t>
                    </m:r>
                  </m:oMath>
                </a14:m>
                <a:r>
                  <a:t>.</a:t>
                </a:r>
              </a:p>
              <a:p>
                <a:pPr lvl="1"/>
                <a:r>
                  <a:t>Modelamos el </a:t>
                </a:r>
                <a14:m>
                  <m:oMath xmlns:m="http://schemas.openxmlformats.org/officeDocument/2006/math">
                    <m:r>
                      <m:rPr>
                        <m:sty m:val="p"/>
                      </m:rPr>
                      <a:rPr>
                        <a:latin typeface="Cambria Math" panose="02040503050406030204" pitchFamily="18" charset="0"/>
                      </a:rPr>
                      <m:t>log</m:t>
                    </m:r>
                    <m:d>
                      <m:dPr>
                        <m:ctrlPr>
                          <a:rPr i="1">
                            <a:latin typeface="Cambria Math" panose="02040503050406030204" pitchFamily="18" charset="0"/>
                          </a:rPr>
                        </m:ctrlPr>
                      </m:dPr>
                      <m:e>
                        <m:r>
                          <m:rPr>
                            <m:sty m:val="p"/>
                          </m:rPr>
                          <a:rPr>
                            <a:latin typeface="Cambria Math" panose="02040503050406030204" pitchFamily="18" charset="0"/>
                          </a:rPr>
                          <m:t>odds</m:t>
                        </m:r>
                      </m:e>
                    </m:d>
                  </m:oMath>
                </a14:m>
                <a:r>
                  <a:t> como una función lineal de la variable independiente o explicativa.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Algo</a:t>
            </a:r>
            <a:r>
              <a:rPr b="1" dirty="0"/>
              <a:t> de </a:t>
            </a:r>
            <a:r>
              <a:rPr b="1" dirty="0" err="1"/>
              <a:t>matemáticas</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m:rPr>
                          <m:sty m:val="p"/>
                        </m:rPr>
                        <a:rPr>
                          <a:latin typeface="Cambria Math" panose="02040503050406030204" pitchFamily="18" charset="0"/>
                        </a:rPr>
                        <m:t>logit</m:t>
                      </m:r>
                      <m:d>
                        <m:dPr>
                          <m:ctrlPr>
                            <a:rPr i="1">
                              <a:latin typeface="Cambria Math" panose="02040503050406030204" pitchFamily="18" charset="0"/>
                            </a:rPr>
                          </m:ctrlPr>
                        </m:dPr>
                        <m:e>
                          <m:r>
                            <a:rPr>
                              <a:latin typeface="Cambria Math" panose="02040503050406030204" pitchFamily="18" charset="0"/>
                            </a:rPr>
                            <m:t>𝑝</m:t>
                          </m:r>
                        </m:e>
                      </m:d>
                      <m:r>
                        <a:rPr>
                          <a:latin typeface="Cambria Math" panose="02040503050406030204" pitchFamily="18" charset="0"/>
                        </a:rPr>
                        <m:t>=</m:t>
                      </m:r>
                      <m:r>
                        <m:rPr>
                          <m:sty m:val="p"/>
                        </m:rPr>
                        <a:rPr>
                          <a:latin typeface="Cambria Math" panose="02040503050406030204" pitchFamily="18" charset="0"/>
                        </a:rPr>
                        <m:t>log</m:t>
                      </m:r>
                      <m:d>
                        <m:dPr>
                          <m:ctrlPr>
                            <a:rPr i="1">
                              <a:latin typeface="Cambria Math" panose="02040503050406030204" pitchFamily="18" charset="0"/>
                            </a:rPr>
                          </m:ctrlPr>
                        </m:dPr>
                        <m:e>
                          <m:r>
                            <m:rPr>
                              <m:sty m:val="p"/>
                            </m:rPr>
                            <a:rPr>
                              <a:latin typeface="Cambria Math" panose="02040503050406030204" pitchFamily="18" charset="0"/>
                            </a:rPr>
                            <m:t>odds</m:t>
                          </m:r>
                        </m:e>
                      </m:d>
                      <m:r>
                        <a:rPr>
                          <a:latin typeface="Cambria Math" panose="02040503050406030204" pitchFamily="18" charset="0"/>
                        </a:rPr>
                        <m:t>=</m:t>
                      </m:r>
                      <m:r>
                        <m:rPr>
                          <m:sty m:val="p"/>
                        </m:rPr>
                        <a:rPr>
                          <a:latin typeface="Cambria Math" panose="02040503050406030204" pitchFamily="18" charset="0"/>
                        </a:rPr>
                        <m:t>log</m:t>
                      </m:r>
                      <m:d>
                        <m:dPr>
                          <m:ctrlPr>
                            <a:rPr i="1">
                              <a:latin typeface="Cambria Math" panose="02040503050406030204" pitchFamily="18" charset="0"/>
                            </a:rPr>
                          </m:ctrlPr>
                        </m:dPr>
                        <m:e>
                          <m:f>
                            <m:fPr>
                              <m:ctrlPr>
                                <a:rPr i="1">
                                  <a:latin typeface="Cambria Math" panose="02040503050406030204" pitchFamily="18" charset="0"/>
                                </a:rPr>
                              </m:ctrlPr>
                            </m:fPr>
                            <m:num>
                              <m:r>
                                <a:rPr>
                                  <a:latin typeface="Cambria Math" panose="02040503050406030204" pitchFamily="18" charset="0"/>
                                </a:rPr>
                                <m:t>𝑝</m:t>
                              </m:r>
                            </m:num>
                            <m:den>
                              <m:r>
                                <a:rPr>
                                  <a:latin typeface="Cambria Math" panose="02040503050406030204" pitchFamily="18" charset="0"/>
                                </a:rPr>
                                <m:t>1−</m:t>
                              </m:r>
                              <m:r>
                                <a:rPr>
                                  <a:latin typeface="Cambria Math" panose="02040503050406030204" pitchFamily="18" charset="0"/>
                                </a:rPr>
                                <m:t>𝑝</m:t>
                              </m:r>
                            </m:den>
                          </m:f>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𝑛</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𝑛</m:t>
                          </m:r>
                        </m:sub>
                      </m:sSub>
                    </m:oMath>
                  </m:oMathPara>
                </a14:m>
                <a:endParaRPr/>
              </a:p>
              <a:p>
                <a:pPr lvl="1"/>
                <a:r>
                  <a:t>Debido a que </a:t>
                </a:r>
                <a14:m>
                  <m:oMath xmlns:m="http://schemas.openxmlformats.org/officeDocument/2006/math">
                    <m:r>
                      <a:rPr>
                        <a:latin typeface="Cambria Math" panose="02040503050406030204" pitchFamily="18" charset="0"/>
                      </a:rPr>
                      <m:t>0≤</m:t>
                    </m:r>
                    <m:r>
                      <a:rPr>
                        <a:latin typeface="Cambria Math" panose="02040503050406030204" pitchFamily="18" charset="0"/>
                      </a:rPr>
                      <m:t>𝑝</m:t>
                    </m:r>
                    <m:r>
                      <a:rPr>
                        <a:latin typeface="Cambria Math" panose="02040503050406030204" pitchFamily="18" charset="0"/>
                      </a:rPr>
                      <m:t>≤1</m:t>
                    </m:r>
                  </m:oMath>
                </a14:m>
                <a:r>
                  <a:t> el odds está en el intervalo </a:t>
                </a:r>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0,+∞</m:t>
                        </m:r>
                      </m:e>
                    </m:d>
                  </m:oMath>
                </a14:m>
                <a:r>
                  <a:t>, lo que implica que </a:t>
                </a:r>
                <a14:m>
                  <m:oMath xmlns:m="http://schemas.openxmlformats.org/officeDocument/2006/math">
                    <m:r>
                      <m:rPr>
                        <m:sty m:val="p"/>
                      </m:rPr>
                      <a:rPr>
                        <a:latin typeface="Cambria Math" panose="02040503050406030204" pitchFamily="18" charset="0"/>
                      </a:rPr>
                      <m:t>logit</m:t>
                    </m:r>
                    <m:d>
                      <m:dPr>
                        <m:ctrlPr>
                          <a:rPr i="1">
                            <a:latin typeface="Cambria Math" panose="02040503050406030204" pitchFamily="18" charset="0"/>
                          </a:rPr>
                        </m:ctrlPr>
                      </m:dPr>
                      <m:e>
                        <m:r>
                          <a:rPr>
                            <a:latin typeface="Cambria Math" panose="02040503050406030204" pitchFamily="18" charset="0"/>
                          </a:rPr>
                          <m:t>𝑝</m:t>
                        </m:r>
                      </m:e>
                    </m:d>
                  </m:oMath>
                </a14:m>
                <a:r>
                  <a:t> se encuentra en </a:t>
                </a:r>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m:t>
                        </m:r>
                      </m:e>
                    </m:d>
                  </m:oMath>
                </a14:m>
                <a:r>
                  <a:t> y la expresión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𝑛</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𝑛</m:t>
                        </m:r>
                      </m:sub>
                    </m:sSub>
                  </m:oMath>
                </a14:m>
                <a:r>
                  <a:t> también cae en ese intervalo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EC">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Forma de la </a:t>
            </a:r>
            <a:r>
              <a:rPr b="1" dirty="0" err="1"/>
              <a:t>relación</a:t>
            </a:r>
            <a:endParaRPr b="1" dirty="0"/>
          </a:p>
        </p:txBody>
      </p:sp>
      <p:sp>
        <p:nvSpPr>
          <p:cNvPr id="3" name="Content Placeholder 2"/>
          <p:cNvSpPr>
            <a:spLocks noGrp="1"/>
          </p:cNvSpPr>
          <p:nvPr>
            <p:ph idx="1"/>
          </p:nvPr>
        </p:nvSpPr>
        <p:spPr/>
        <p:txBody>
          <a:bodyPr/>
          <a:lstStyle/>
          <a:p>
            <a:pPr lvl="1">
              <a:buAutoNum type="arabicPeriod"/>
            </a:pPr>
            <a:r>
              <a:t>La forma de la relación que puede ser lineal o no lineal.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Un </a:t>
            </a:r>
            <a:r>
              <a:rPr b="1" dirty="0" err="1"/>
              <a:t>poquito</a:t>
            </a:r>
            <a:r>
              <a:rPr b="1" dirty="0"/>
              <a:t> </a:t>
            </a:r>
            <a:r>
              <a:rPr b="1" dirty="0" err="1"/>
              <a:t>más</a:t>
            </a:r>
            <a:r>
              <a:rPr b="1" dirty="0"/>
              <a:t> de </a:t>
            </a:r>
            <a:r>
              <a:rPr b="1" dirty="0" err="1"/>
              <a:t>matemáticas</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𝑒</m:t>
                          </m:r>
                        </m:e>
                        <m:sup>
                          <m:r>
                            <m:rPr>
                              <m:sty m:val="p"/>
                            </m:rPr>
                            <a:rPr>
                              <a:latin typeface="Cambria Math" panose="02040503050406030204" pitchFamily="18" charset="0"/>
                            </a:rPr>
                            <m:t>logit</m:t>
                          </m:r>
                          <m:d>
                            <m:dPr>
                              <m:ctrlPr>
                                <a:rPr i="1">
                                  <a:latin typeface="Cambria Math" panose="02040503050406030204" pitchFamily="18" charset="0"/>
                                </a:rPr>
                              </m:ctrlPr>
                            </m:dPr>
                            <m:e>
                              <m:r>
                                <a:rPr>
                                  <a:latin typeface="Cambria Math" panose="02040503050406030204" pitchFamily="18" charset="0"/>
                                </a:rPr>
                                <m:t>𝑝</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m:rPr>
                              <m:sty m:val="p"/>
                            </m:rPr>
                            <a:rPr>
                              <a:latin typeface="Cambria Math" panose="02040503050406030204" pitchFamily="18" charset="0"/>
                            </a:rPr>
                            <m:t>log</m:t>
                          </m:r>
                          <m:d>
                            <m:dPr>
                              <m:ctrlPr>
                                <a:rPr i="1">
                                  <a:latin typeface="Cambria Math" panose="02040503050406030204" pitchFamily="18" charset="0"/>
                                </a:rPr>
                              </m:ctrlPr>
                            </m:dPr>
                            <m:e>
                              <m:r>
                                <m:rPr>
                                  <m:sty m:val="p"/>
                                </m:rPr>
                                <a:rPr>
                                  <a:latin typeface="Cambria Math" panose="02040503050406030204" pitchFamily="18" charset="0"/>
                                </a:rPr>
                                <m:t>odds</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m:rPr>
                              <m:sty m:val="p"/>
                            </m:rPr>
                            <a:rPr>
                              <a:latin typeface="Cambria Math" panose="02040503050406030204" pitchFamily="18" charset="0"/>
                            </a:rPr>
                            <m:t>log</m:t>
                          </m:r>
                          <m:d>
                            <m:dPr>
                              <m:ctrlPr>
                                <a:rPr i="1">
                                  <a:latin typeface="Cambria Math" panose="02040503050406030204" pitchFamily="18" charset="0"/>
                                </a:rPr>
                              </m:ctrlPr>
                            </m:dPr>
                            <m:e>
                              <m:f>
                                <m:fPr>
                                  <m:ctrlPr>
                                    <a:rPr i="1">
                                      <a:latin typeface="Cambria Math" panose="02040503050406030204" pitchFamily="18" charset="0"/>
                                    </a:rPr>
                                  </m:ctrlPr>
                                </m:fPr>
                                <m:num>
                                  <m:r>
                                    <a:rPr>
                                      <a:latin typeface="Cambria Math" panose="02040503050406030204" pitchFamily="18" charset="0"/>
                                    </a:rPr>
                                    <m:t>𝑝</m:t>
                                  </m:r>
                                </m:num>
                                <m:den>
                                  <m:r>
                                    <a:rPr>
                                      <a:latin typeface="Cambria Math" panose="02040503050406030204" pitchFamily="18" charset="0"/>
                                    </a:rPr>
                                    <m:t>1−</m:t>
                                  </m:r>
                                  <m:r>
                                    <a:rPr>
                                      <a:latin typeface="Cambria Math" panose="02040503050406030204" pitchFamily="18" charset="0"/>
                                    </a:rPr>
                                    <m:t>𝑝</m:t>
                                  </m:r>
                                </m:den>
                              </m:f>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𝑛</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𝑛</m:t>
                              </m:r>
                            </m:sub>
                          </m:sSub>
                        </m:sup>
                      </m:sSup>
                    </m:oMath>
                  </m:oMathPara>
                </a14:m>
                <a:endParaRPr/>
              </a:p>
              <a:p>
                <a:pPr marL="0" indent="0">
                  <a:buNone/>
                </a:pPr>
                <a14:m>
                  <m:oMathPara xmlns:m="http://schemas.openxmlformats.org/officeDocument/2006/math">
                    <m:oMathParaPr>
                      <m:jc m:val="center"/>
                    </m:oMathParaPr>
                    <m:oMath xmlns:m="http://schemas.openxmlformats.org/officeDocument/2006/math">
                      <m:r>
                        <m:rPr>
                          <m:sty m:val="p"/>
                        </m:rPr>
                        <a:rPr>
                          <a:latin typeface="Cambria Math" panose="02040503050406030204" pitchFamily="18" charset="0"/>
                        </a:rPr>
                        <m:t>odds</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𝑝</m:t>
                          </m:r>
                        </m:num>
                        <m:den>
                          <m:r>
                            <a:rPr>
                              <a:latin typeface="Cambria Math" panose="02040503050406030204" pitchFamily="18" charset="0"/>
                            </a:rPr>
                            <m:t>1−</m:t>
                          </m:r>
                          <m:r>
                            <a:rPr>
                              <a:latin typeface="Cambria Math" panose="02040503050406030204" pitchFamily="18" charset="0"/>
                            </a:rPr>
                            <m:t>𝑝</m:t>
                          </m:r>
                        </m:den>
                      </m:f>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sup>
                      </m:sSup>
                      <m:sSup>
                        <m:sSupPr>
                          <m:ctrlPr>
                            <a:rPr i="1">
                              <a:latin typeface="Cambria Math" panose="02040503050406030204" pitchFamily="18" charset="0"/>
                            </a:rPr>
                          </m:ctrlPr>
                        </m:sSupPr>
                        <m:e>
                          <m:r>
                            <a:rPr>
                              <a:latin typeface="Cambria Math" panose="02040503050406030204" pitchFamily="18" charset="0"/>
                            </a:rPr>
                            <m:t>𝑒</m:t>
                          </m:r>
                        </m:e>
                        <m:sup>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sup>
                      </m:sSup>
                      <m:sSup>
                        <m:sSupPr>
                          <m:ctrlPr>
                            <a:rPr i="1">
                              <a:latin typeface="Cambria Math" panose="02040503050406030204" pitchFamily="18" charset="0"/>
                            </a:rPr>
                          </m:ctrlPr>
                        </m:sSupPr>
                        <m:e>
                          <m:r>
                            <a:rPr>
                              <a:latin typeface="Cambria Math" panose="02040503050406030204" pitchFamily="18" charset="0"/>
                            </a:rPr>
                            <m:t>𝑒</m:t>
                          </m:r>
                        </m:e>
                        <m:sup>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sup>
                      </m:sSup>
                      <m:sSup>
                        <m:sSupPr>
                          <m:ctrlPr>
                            <a:rPr i="1">
                              <a:latin typeface="Cambria Math" panose="02040503050406030204" pitchFamily="18" charset="0"/>
                            </a:rPr>
                          </m:ctrlPr>
                        </m:sSupPr>
                        <m:e>
                          <m:r>
                            <a:rPr>
                              <a:latin typeface="Cambria Math" panose="02040503050406030204" pitchFamily="18" charset="0"/>
                            </a:rPr>
                            <m:t>𝑒</m:t>
                          </m:r>
                        </m:e>
                        <m:sup>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3</m:t>
                              </m:r>
                            </m:sub>
                          </m:sSub>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𝑛</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𝑛</m:t>
                              </m:r>
                            </m:sub>
                          </m:sSub>
                        </m:sup>
                      </m:sSup>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EC">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Estimación</a:t>
            </a:r>
            <a:r>
              <a:rPr b="1" dirty="0"/>
              <a:t> de los </a:t>
            </a:r>
            <a:r>
              <a:rPr b="1" dirty="0" err="1"/>
              <a:t>parámetros</a:t>
            </a:r>
            <a:endParaRPr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La inversa de la función </a:t>
                </a:r>
                <a14:m>
                  <m:oMath xmlns:m="http://schemas.openxmlformats.org/officeDocument/2006/math">
                    <m:r>
                      <m:rPr>
                        <m:sty m:val="p"/>
                      </m:rPr>
                      <a:rPr>
                        <a:latin typeface="Cambria Math" panose="02040503050406030204" pitchFamily="18" charset="0"/>
                      </a:rPr>
                      <m:t>logit</m:t>
                    </m:r>
                  </m:oMath>
                </a14:m>
                <a:r>
                  <a:t> es la función logística. Si </a:t>
                </a:r>
                <a14:m>
                  <m:oMath xmlns:m="http://schemas.openxmlformats.org/officeDocument/2006/math">
                    <m:r>
                      <m:rPr>
                        <m:sty m:val="p"/>
                      </m:rPr>
                      <a:rPr>
                        <a:latin typeface="Cambria Math" panose="02040503050406030204" pitchFamily="18" charset="0"/>
                      </a:rPr>
                      <m:t>logit</m:t>
                    </m:r>
                    <m:d>
                      <m:dPr>
                        <m:ctrlPr>
                          <a:rPr i="1">
                            <a:latin typeface="Cambria Math" panose="02040503050406030204" pitchFamily="18" charset="0"/>
                          </a:rPr>
                        </m:ctrlPr>
                      </m:dPr>
                      <m:e>
                        <m:r>
                          <a:rPr>
                            <a:latin typeface="Cambria Math" panose="02040503050406030204" pitchFamily="18" charset="0"/>
                          </a:rPr>
                          <m:t>𝜋</m:t>
                        </m:r>
                      </m:e>
                    </m:d>
                    <m:r>
                      <a:rPr>
                        <a:latin typeface="Cambria Math" panose="02040503050406030204" pitchFamily="18" charset="0"/>
                      </a:rPr>
                      <m:t>=</m:t>
                    </m:r>
                    <m:r>
                      <a:rPr>
                        <a:latin typeface="Cambria Math" panose="02040503050406030204" pitchFamily="18" charset="0"/>
                      </a:rPr>
                      <m:t>𝑧</m:t>
                    </m:r>
                  </m:oMath>
                </a14:m>
                <a:r>
                  <a:t>, entonces </a:t>
                </a:r>
                <a14:m>
                  <m:oMath xmlns:m="http://schemas.openxmlformats.org/officeDocument/2006/math">
                    <m:r>
                      <a:rPr>
                        <a:latin typeface="Cambria Math" panose="02040503050406030204" pitchFamily="18" charset="0"/>
                      </a:rPr>
                      <m:t>𝜋</m:t>
                    </m:r>
                    <m:r>
                      <a:rPr>
                        <a:latin typeface="Cambria Math" panose="02040503050406030204" pitchFamily="18" charset="0"/>
                      </a:rPr>
                      <m:t>=</m:t>
                    </m:r>
                    <m:f>
                      <m:fPr>
                        <m:ctrlPr>
                          <a:rPr i="1">
                            <a:latin typeface="Cambria Math" panose="02040503050406030204" pitchFamily="18" charset="0"/>
                          </a:rPr>
                        </m:ctrlPr>
                      </m:fPr>
                      <m:num>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𝑧</m:t>
                            </m:r>
                          </m:sup>
                        </m:sSup>
                      </m:num>
                      <m:den>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𝑧</m:t>
                            </m:r>
                          </m:sup>
                        </m:sSup>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m:t>
                            </m:r>
                            <m:r>
                              <a:rPr>
                                <a:latin typeface="Cambria Math" panose="02040503050406030204" pitchFamily="18" charset="0"/>
                              </a:rPr>
                              <m:t>𝑧</m:t>
                            </m:r>
                          </m:sup>
                        </m:sSup>
                      </m:den>
                    </m:f>
                  </m:oMath>
                </a14:m>
                <a:r>
                  <a:t>.</a:t>
                </a:r>
              </a:p>
              <a:p>
                <a:pPr lvl="1"/>
                <a:r>
                  <a:t>La estimación de los parámetros de la regresión logística (</a:t>
                </a:r>
                <a14:m>
                  <m:oMath xmlns:m="http://schemas.openxmlformats.org/officeDocument/2006/math">
                    <m:r>
                      <a:rPr>
                        <a:latin typeface="Cambria Math" panose="02040503050406030204" pitchFamily="18" charset="0"/>
                      </a:rPr>
                      <m:t>𝛽</m:t>
                    </m:r>
                    <m:r>
                      <a:rPr>
                        <a:latin typeface="Cambria Math" panose="02040503050406030204" pitchFamily="18" charset="0"/>
                      </a:rPr>
                      <m:t>’</m:t>
                    </m:r>
                    <m:r>
                      <m:rPr>
                        <m:sty m:val="p"/>
                      </m:rPr>
                      <a:rPr>
                        <a:latin typeface="Cambria Math" panose="02040503050406030204" pitchFamily="18" charset="0"/>
                      </a:rPr>
                      <m:t>s</m:t>
                    </m:r>
                  </m:oMath>
                </a14:m>
                <a:r>
                  <a:t>) se hace por máxima verosimilitud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r="-232"/>
                </a:stretch>
              </a:blipFill>
            </p:spPr>
            <p:txBody>
              <a:bodyPr/>
              <a:lstStyle/>
              <a:p>
                <a:r>
                  <a:rPr lang="es-EC">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Regresión logística en R</a:t>
            </a:r>
          </a:p>
        </p:txBody>
      </p:sp>
      <p:sp>
        <p:nvSpPr>
          <p:cNvPr id="3" name="Content Placeholder 2"/>
          <p:cNvSpPr>
            <a:spLocks noGrp="1"/>
          </p:cNvSpPr>
          <p:nvPr>
            <p:ph idx="1"/>
          </p:nvPr>
        </p:nvSpPr>
        <p:spPr/>
        <p:txBody>
          <a:bodyPr/>
          <a:lstStyle/>
          <a:p>
            <a:pPr marL="1270000" indent="0">
              <a:buNone/>
            </a:pPr>
            <a:r>
              <a:rPr sz="1800">
                <a:latin typeface="Courier"/>
              </a:rPr>
              <a:t>notas =</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"notas.csv"</a:t>
            </a:r>
            <a:r>
              <a:rPr sz="1800">
                <a:latin typeface="Courier"/>
              </a:rPr>
              <a:t>,</a:t>
            </a:r>
            <a:r>
              <a:rPr sz="1800">
                <a:solidFill>
                  <a:srgbClr val="902000"/>
                </a:solidFill>
                <a:latin typeface="Courier"/>
              </a:rPr>
              <a:t>header=</a:t>
            </a:r>
            <a:r>
              <a:rPr sz="1800">
                <a:solidFill>
                  <a:srgbClr val="007020"/>
                </a:solidFill>
                <a:latin typeface="Courier"/>
              </a:rPr>
              <a:t>TRUE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br/>
            <a:br/>
            <a:r>
              <a:rPr sz="1800" b="1">
                <a:solidFill>
                  <a:srgbClr val="007020"/>
                </a:solidFill>
                <a:latin typeface="Courier"/>
              </a:rPr>
              <a:t>str</a:t>
            </a:r>
            <a:r>
              <a:rPr sz="1800">
                <a:latin typeface="Courier"/>
              </a:rPr>
              <a:t>(notas)</a:t>
            </a:r>
          </a:p>
          <a:p>
            <a:pPr marL="1270000" indent="0">
              <a:buNone/>
            </a:pPr>
            <a:r>
              <a:rPr sz="1800">
                <a:latin typeface="Courier"/>
              </a:rPr>
              <a:t>## 'data.frame':    38195 obs. of  5 variables:
##  $ GENERO : Factor w/ 2 levels "F","M": 1 2 1 2 2 1 1 2 1 2 ...
##  $ NIVEL  : int  5 5 5 5 5 5 5 5 5 5 ...
##  $ FINAL  : int  80 76 70 87 76 81 85 82 85 0 ...
##  $ VECES  : int  1 1 1 1 1 1 1 1 1 2 ...
##  $ CARRERA: Factor w/ 18 levels "A","B","C","D",..: 1 1 1 1 1 1 1 1 1 1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Variables</a:t>
            </a:r>
          </a:p>
        </p:txBody>
      </p:sp>
      <p:sp>
        <p:nvSpPr>
          <p:cNvPr id="3" name="Content Placeholder 2"/>
          <p:cNvSpPr>
            <a:spLocks noGrp="1"/>
          </p:cNvSpPr>
          <p:nvPr>
            <p:ph idx="1"/>
          </p:nvPr>
        </p:nvSpPr>
        <p:spPr/>
        <p:txBody>
          <a:bodyPr/>
          <a:lstStyle/>
          <a:p>
            <a:pPr lvl="1"/>
            <a:r>
              <a:rPr sz="1800">
                <a:latin typeface="Courier"/>
              </a:rPr>
              <a:t>GENERO</a:t>
            </a:r>
            <a:r>
              <a:t>: contiene el género del estudiante.</a:t>
            </a:r>
          </a:p>
          <a:p>
            <a:pPr lvl="1"/>
            <a:r>
              <a:rPr sz="1800">
                <a:latin typeface="Courier"/>
              </a:rPr>
              <a:t>NIVEL</a:t>
            </a:r>
            <a:r>
              <a:t>: nivel en el que se encuentra el estudiante.</a:t>
            </a:r>
          </a:p>
          <a:p>
            <a:pPr lvl="1"/>
            <a:r>
              <a:rPr sz="1800">
                <a:latin typeface="Courier"/>
              </a:rPr>
              <a:t>FINAL</a:t>
            </a:r>
            <a:r>
              <a:t>: la nota final del estudiante.</a:t>
            </a:r>
          </a:p>
          <a:p>
            <a:pPr lvl="1"/>
            <a:r>
              <a:rPr sz="1800">
                <a:latin typeface="Courier"/>
              </a:rPr>
              <a:t>VECES</a:t>
            </a:r>
            <a:r>
              <a:t>: el número de veces que el estudiante ha visto la materia.</a:t>
            </a:r>
          </a:p>
          <a:p>
            <a:pPr lvl="1"/>
            <a:r>
              <a:rPr sz="1800">
                <a:latin typeface="Courier"/>
              </a:rPr>
              <a:t>CARRERA</a:t>
            </a:r>
            <a:r>
              <a:t>: la carrera del estudiante, son 18 carreras que existen en esta universidad.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Transformaciones necesarias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lvl="1">
                  <a:buAutoNum type="arabicPeriod"/>
                </a:pPr>
                <a:r>
                  <a:t>La variable </a:t>
                </a:r>
                <a:r>
                  <a:rPr sz="1800">
                    <a:latin typeface="Courier"/>
                  </a:rPr>
                  <a:t>NIVEL</a:t>
                </a:r>
                <a:r>
                  <a:t> debe ser transformada en factor,</a:t>
                </a:r>
              </a:p>
              <a:p>
                <a:pPr lvl="1">
                  <a:buAutoNum type="arabicPeriod"/>
                </a:pPr>
                <a:r>
                  <a:t>Se debe crear una variable categórica binaria llamada </a:t>
                </a:r>
                <a:r>
                  <a:rPr sz="1800">
                    <a:latin typeface="Courier"/>
                  </a:rPr>
                  <a:t>APRUEBA</a:t>
                </a:r>
                <a:r>
                  <a:t>, en esta variable se va a asignar </a:t>
                </a:r>
                <a14:m>
                  <m:oMath xmlns:m="http://schemas.openxmlformats.org/officeDocument/2006/math">
                    <m:r>
                      <a:rPr>
                        <a:latin typeface="Cambria Math" panose="02040503050406030204" pitchFamily="18" charset="0"/>
                      </a:rPr>
                      <m:t>1</m:t>
                    </m:r>
                  </m:oMath>
                </a14:m>
                <a:r>
                  <a:t> cuando el estudiante aprueba y </a:t>
                </a:r>
                <a14:m>
                  <m:oMath xmlns:m="http://schemas.openxmlformats.org/officeDocument/2006/math">
                    <m:r>
                      <a:rPr>
                        <a:latin typeface="Cambria Math" panose="02040503050406030204" pitchFamily="18" charset="0"/>
                      </a:rPr>
                      <m:t>0</m:t>
                    </m:r>
                  </m:oMath>
                </a14:m>
                <a:r>
                  <a:t> si el estudiante reprueba, para aprobar se necesita una nota mayor o igual a </a:t>
                </a:r>
                <a14:m>
                  <m:oMath xmlns:m="http://schemas.openxmlformats.org/officeDocument/2006/math">
                    <m:r>
                      <a:rPr>
                        <a:latin typeface="Cambria Math" panose="02040503050406030204" pitchFamily="18" charset="0"/>
                      </a:rPr>
                      <m:t>70</m:t>
                    </m:r>
                  </m:oMath>
                </a14:m>
                <a:r>
                  <a:t>.</a:t>
                </a:r>
              </a:p>
              <a:p>
                <a:pPr marL="1270000" indent="0">
                  <a:buNone/>
                </a:pPr>
                <a:r>
                  <a:rPr sz="1800">
                    <a:latin typeface="Courier"/>
                  </a:rPr>
                  <a:t>notas</a:t>
                </a:r>
                <a:r>
                  <a:rPr sz="1800">
                    <a:solidFill>
                      <a:srgbClr val="666666"/>
                    </a:solidFill>
                    <a:latin typeface="Courier"/>
                  </a:rPr>
                  <a:t>$</a:t>
                </a:r>
                <a:r>
                  <a:rPr sz="1800">
                    <a:latin typeface="Courier"/>
                  </a:rPr>
                  <a:t>NIVEL =</a:t>
                </a:r>
                <a:r>
                  <a:rPr sz="1800">
                    <a:solidFill>
                      <a:srgbClr val="4070A0"/>
                    </a:solidFill>
                    <a:latin typeface="Courier"/>
                  </a:rPr>
                  <a:t> </a:t>
                </a:r>
                <a:r>
                  <a:rPr sz="1800" b="1">
                    <a:solidFill>
                      <a:srgbClr val="007020"/>
                    </a:solidFill>
                    <a:latin typeface="Courier"/>
                  </a:rPr>
                  <a:t>as.factor</a:t>
                </a:r>
                <a:r>
                  <a:rPr sz="1800">
                    <a:latin typeface="Courier"/>
                  </a:rPr>
                  <a:t>(notas</a:t>
                </a:r>
                <a:r>
                  <a:rPr sz="1800">
                    <a:solidFill>
                      <a:srgbClr val="666666"/>
                    </a:solidFill>
                    <a:latin typeface="Courier"/>
                  </a:rPr>
                  <a:t>$</a:t>
                </a:r>
                <a:r>
                  <a:rPr sz="1800">
                    <a:latin typeface="Courier"/>
                  </a:rPr>
                  <a:t>NIVEL)</a:t>
                </a:r>
                <a:br/>
                <a:br/>
                <a:r>
                  <a:rPr sz="1800">
                    <a:latin typeface="Courier"/>
                  </a:rPr>
                  <a:t>notas =</a:t>
                </a:r>
                <a:r>
                  <a:rPr sz="1800">
                    <a:solidFill>
                      <a:srgbClr val="4070A0"/>
                    </a:solidFill>
                    <a:latin typeface="Courier"/>
                  </a:rPr>
                  <a:t> </a:t>
                </a:r>
                <a:r>
                  <a:rPr sz="1800">
                    <a:latin typeface="Courier"/>
                  </a:rPr>
                  <a:t>notas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APRUEBA =</a:t>
                </a:r>
                <a:r>
                  <a:rPr sz="1800">
                    <a:latin typeface="Courier"/>
                  </a:rPr>
                  <a:t> </a:t>
                </a:r>
                <a:r>
                  <a:rPr sz="1800" b="1">
                    <a:solidFill>
                      <a:srgbClr val="007020"/>
                    </a:solidFill>
                    <a:latin typeface="Courier"/>
                  </a:rPr>
                  <a:t>ifelse</a:t>
                </a:r>
                <a:r>
                  <a:rPr sz="1800">
                    <a:latin typeface="Courier"/>
                  </a:rPr>
                  <a:t>(FINAL</a:t>
                </a:r>
                <a:r>
                  <a:rPr sz="1800">
                    <a:solidFill>
                      <a:srgbClr val="666666"/>
                    </a:solidFill>
                    <a:latin typeface="Courier"/>
                  </a:rPr>
                  <a:t>&gt;=</a:t>
                </a:r>
                <a:r>
                  <a:rPr sz="1800">
                    <a:solidFill>
                      <a:srgbClr val="40A070"/>
                    </a:solidFill>
                    <a:latin typeface="Courier"/>
                  </a:rPr>
                  <a:t>70</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0</a:t>
                </a:r>
                <a:r>
                  <a:rPr sz="1800">
                    <a:latin typeface="Courier"/>
                  </a:rPr>
                  <a:t>))</a:t>
                </a:r>
                <a:br/>
                <a:br/>
                <a:r>
                  <a:rPr sz="1800" b="1">
                    <a:solidFill>
                      <a:srgbClr val="007020"/>
                    </a:solidFill>
                    <a:latin typeface="Courier"/>
                  </a:rPr>
                  <a:t>str</a:t>
                </a:r>
                <a:r>
                  <a:rPr sz="1800">
                    <a:latin typeface="Courier"/>
                  </a:rPr>
                  <a:t>(notas)</a:t>
                </a:r>
              </a:p>
              <a:p>
                <a:pPr marL="1270000" indent="0">
                  <a:buNone/>
                </a:pPr>
                <a:r>
                  <a:rPr sz="1800">
                    <a:latin typeface="Courier"/>
                  </a:rPr>
                  <a:t>## 'data.frame':    38195 obs. of  6 variables:
##  $ GENERO : Factor w/ 2 levels "F","M": 1 2 1 2 2 1 1 2 1 2 ...
##  $ NIVEL  : Factor w/ 10 levels "1","2","3","4",..: 5 5 5 5 5 5 5 5 5 5 ...
##  $ FINAL  : int  80 76 70 87 76 81 85 82 85 0 ...
##  $ VECES  : int  1 1 1 1 1 1 1 1 1 2 ...
##  $ CARRERA: Factor w/ 18 levels "A","B","C","D",..: 1 1 1 1 1 1 1 1 1 1 ...
##  $ APRUEBA: num  1 1 1 1 1 1 1 1 1 0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830" r="-56"/>
                </a:stretch>
              </a:blipFill>
            </p:spPr>
            <p:txBody>
              <a:bodyPr/>
              <a:lstStyle/>
              <a:p>
                <a:r>
                  <a:rPr lang="es-EC">
                    <a:noFill/>
                  </a:rPr>
                  <a:t> </a:t>
                </a:r>
              </a:p>
            </p:txBody>
          </p:sp>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 función glm</a:t>
            </a:r>
          </a:p>
        </p:txBody>
      </p:sp>
      <p:sp>
        <p:nvSpPr>
          <p:cNvPr id="3" name="Content Placeholder 2"/>
          <p:cNvSpPr>
            <a:spLocks noGrp="1"/>
          </p:cNvSpPr>
          <p:nvPr>
            <p:ph idx="1"/>
          </p:nvPr>
        </p:nvSpPr>
        <p:spPr/>
        <p:txBody>
          <a:bodyPr>
            <a:normAutofit fontScale="25000" lnSpcReduction="20000"/>
          </a:bodyPr>
          <a:lstStyle/>
          <a:p>
            <a:pPr marL="1270000" indent="0">
              <a:buNone/>
            </a:pPr>
            <a:r>
              <a:rPr sz="1800">
                <a:latin typeface="Courier"/>
              </a:rPr>
              <a:t>m5 =</a:t>
            </a:r>
            <a:r>
              <a:rPr sz="1800">
                <a:solidFill>
                  <a:srgbClr val="4070A0"/>
                </a:solidFill>
                <a:latin typeface="Courier"/>
              </a:rPr>
              <a:t> </a:t>
            </a:r>
            <a:r>
              <a:rPr sz="1800" b="1">
                <a:solidFill>
                  <a:srgbClr val="007020"/>
                </a:solidFill>
                <a:latin typeface="Courier"/>
              </a:rPr>
              <a:t>glm</a:t>
            </a:r>
            <a:r>
              <a:rPr sz="1800">
                <a:latin typeface="Courier"/>
              </a:rPr>
              <a:t>(</a:t>
            </a:r>
            <a:r>
              <a:rPr sz="1800">
                <a:solidFill>
                  <a:srgbClr val="902000"/>
                </a:solidFill>
                <a:latin typeface="Courier"/>
              </a:rPr>
              <a:t>formula =</a:t>
            </a:r>
            <a:r>
              <a:rPr sz="1800">
                <a:latin typeface="Courier"/>
              </a:rPr>
              <a:t> APRUEBA </a:t>
            </a:r>
            <a:r>
              <a:rPr sz="1800">
                <a:solidFill>
                  <a:srgbClr val="666666"/>
                </a:solidFill>
                <a:latin typeface="Courier"/>
              </a:rPr>
              <a:t>~</a:t>
            </a:r>
            <a:r>
              <a:rPr sz="1800">
                <a:solidFill>
                  <a:srgbClr val="4070A0"/>
                </a:solidFill>
                <a:latin typeface="Courier"/>
              </a:rPr>
              <a:t> </a:t>
            </a:r>
            <a:r>
              <a:rPr sz="1800">
                <a:latin typeface="Courier"/>
              </a:rPr>
              <a:t>NIVEL, </a:t>
            </a:r>
            <a:r>
              <a:rPr sz="1800">
                <a:solidFill>
                  <a:srgbClr val="902000"/>
                </a:solidFill>
                <a:latin typeface="Courier"/>
              </a:rPr>
              <a:t>family =</a:t>
            </a:r>
            <a:r>
              <a:rPr sz="1800">
                <a:latin typeface="Courier"/>
              </a:rPr>
              <a:t> binomial, </a:t>
            </a:r>
            <a:r>
              <a:rPr sz="1800">
                <a:solidFill>
                  <a:srgbClr val="902000"/>
                </a:solidFill>
                <a:latin typeface="Courier"/>
              </a:rPr>
              <a:t>data =</a:t>
            </a:r>
            <a:r>
              <a:rPr sz="1800">
                <a:latin typeface="Courier"/>
              </a:rPr>
              <a:t> notas)</a:t>
            </a:r>
            <a:br/>
            <a:br/>
            <a:r>
              <a:rPr sz="1800" b="1">
                <a:solidFill>
                  <a:srgbClr val="007020"/>
                </a:solidFill>
                <a:latin typeface="Courier"/>
              </a:rPr>
              <a:t>summary</a:t>
            </a:r>
            <a:r>
              <a:rPr sz="1800">
                <a:latin typeface="Courier"/>
              </a:rPr>
              <a:t>(m5)</a:t>
            </a:r>
          </a:p>
          <a:p>
            <a:pPr marL="1270000" indent="0">
              <a:buNone/>
            </a:pPr>
            <a:r>
              <a:rPr sz="1800">
                <a:latin typeface="Courier"/>
              </a:rPr>
              <a:t>## 
## Call:
## glm(formula = APRUEBA ~ NIVEL, family = binomial, data = notas)
## 
## Deviance Residuals: 
##     Min       1Q   Median       3Q      Max  
## -2.6644   0.2467   0.3257   0.4485   0.7775  
## 
## Coefficients:
##             Estimate Std. Error z value Pr(&gt;|z|)    
## (Intercept)  1.04156    0.04920  21.172   &lt;2e-16 ***
## NIVEL2       0.66829    0.06327  10.562   &lt;2e-16 ***
## NIVEL3       0.61476    0.07481   8.218   &lt;2e-16 ***
## NIVEL4       1.25149    0.07241  17.283   &lt;2e-16 ***
## NIVEL5       1.20446    0.07301  16.497   &lt;2e-16 ***
## NIVEL6       1.86819    0.07462  25.037   &lt;2e-16 ***
## NIVEL7       1.92574    0.08564  22.487   &lt;2e-16 ***
## NIVEL8       2.47866    0.09783  25.337   &lt;2e-16 ***
## NIVEL9       2.43521    0.10979  22.180   &lt;2e-16 ***
## NIVEL10      2.23515    0.16295  13.716   &lt;2e-16 ***
## ---
## Signif. codes:  0 '***' 0.001 '**' 0.01 '*' 0.05 '.' 0.1 ' ' 1
## 
## (Dispersion parameter for binomial family taken to be 1)
## 
##     Null deviance: 22435  on 38194  degrees of freedom
## Residual deviance: 20786  on 38185  degrees of freedom
## AIC: 20806
## 
## Number of Fisher Scoring iterations: 6</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Interpretación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t>Todos los coeficientes son estadisticamente significativos.</a:t>
                </a:r>
              </a:p>
              <a:p>
                <a:pPr lvl="1"/>
                <a:r>
                  <a:t>El intercepto contiene el efecto para el primer nivel que se ha codificado con </a:t>
                </a:r>
                <a:r>
                  <a:rPr sz="1800">
                    <a:latin typeface="Courier"/>
                  </a:rPr>
                  <a:t>NIVEL1</a:t>
                </a:r>
                <a:r>
                  <a:t>.</a:t>
                </a:r>
              </a:p>
              <a:p>
                <a:pPr lvl="1"/>
                <a:r>
                  <a:t>El valor de </a:t>
                </a:r>
                <a14:m>
                  <m:oMath xmlns:m="http://schemas.openxmlformats.org/officeDocument/2006/math">
                    <m:r>
                      <a:rPr>
                        <a:latin typeface="Cambria Math" panose="02040503050406030204" pitchFamily="18" charset="0"/>
                      </a:rPr>
                      <m:t>1.04156</m:t>
                    </m:r>
                  </m:oMath>
                </a14:m>
                <a:r>
                  <a:t> del intercepto corresponde al </a:t>
                </a:r>
                <a14:m>
                  <m:oMath xmlns:m="http://schemas.openxmlformats.org/officeDocument/2006/math">
                    <m:r>
                      <m:rPr>
                        <m:sty m:val="p"/>
                      </m:rPr>
                      <a:rPr>
                        <a:latin typeface="Cambria Math" panose="02040503050406030204" pitchFamily="18" charset="0"/>
                      </a:rPr>
                      <m:t>log</m:t>
                    </m:r>
                    <m:d>
                      <m:dPr>
                        <m:ctrlPr>
                          <a:rPr i="1">
                            <a:latin typeface="Cambria Math" panose="02040503050406030204" pitchFamily="18" charset="0"/>
                          </a:rPr>
                        </m:ctrlPr>
                      </m:dPr>
                      <m:e>
                        <m:r>
                          <m:rPr>
                            <m:sty m:val="p"/>
                          </m:rPr>
                          <a:rPr>
                            <a:latin typeface="Cambria Math" panose="02040503050406030204" pitchFamily="18" charset="0"/>
                          </a:rPr>
                          <m:t>odds</m:t>
                        </m:r>
                      </m:e>
                    </m:d>
                  </m:oMath>
                </a14:m>
                <a:r>
                  <a:t> de los estudiantes de primer nivel para aprobar, puesto que el primer nivel es el grupo de referencia.</a:t>
                </a:r>
              </a:p>
              <a:p>
                <a:pPr lvl="1"/>
                <a:r>
                  <a:t>La probabilidad de que un estudiante de primer nivel apruebe sería </a:t>
                </a:r>
                <a14:m>
                  <m:oMath xmlns:m="http://schemas.openxmlformats.org/officeDocument/2006/math">
                    <m:f>
                      <m:fPr>
                        <m:ctrlPr>
                          <a:rPr i="1">
                            <a:latin typeface="Cambria Math" panose="02040503050406030204" pitchFamily="18" charset="0"/>
                          </a:rPr>
                        </m:ctrlPr>
                      </m:fPr>
                      <m:num>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1.04156</m:t>
                            </m:r>
                          </m:sup>
                        </m:sSup>
                      </m:num>
                      <m:den>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1.04156</m:t>
                            </m:r>
                          </m:sup>
                        </m:sSup>
                      </m:den>
                    </m:f>
                    <m:r>
                      <a:rPr>
                        <a:latin typeface="Cambria Math" panose="02040503050406030204" pitchFamily="18" charset="0"/>
                      </a:rPr>
                      <m:t>=</m:t>
                    </m:r>
                  </m:oMath>
                </a14:m>
                <a:r>
                  <a:t> 0.7391509.</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s-EC">
                    <a:noFill/>
                  </a:rPr>
                  <a:t> </a:t>
                </a:r>
              </a:p>
            </p:txBody>
          </p:sp>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Otras interpretaciones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lvl="1"/>
                <a:r>
                  <a:t>Por otro lado el coeficiente estimado para el </a:t>
                </a:r>
                <a:r>
                  <a:rPr sz="1800">
                    <a:latin typeface="Courier"/>
                  </a:rPr>
                  <a:t>NIVEL2</a:t>
                </a:r>
                <a:r>
                  <a:t>es </a:t>
                </a:r>
                <a14:m>
                  <m:oMath xmlns:m="http://schemas.openxmlformats.org/officeDocument/2006/math">
                    <m:r>
                      <a:rPr>
                        <a:latin typeface="Cambria Math" panose="02040503050406030204" pitchFamily="18" charset="0"/>
                      </a:rPr>
                      <m:t>0.66829</m:t>
                    </m:r>
                  </m:oMath>
                </a14:m>
                <a:endParaRPr/>
              </a:p>
              <a:p>
                <a:pPr lvl="1"/>
                <a:r>
                  <a:t>Corresponde al logaritmo de la división entre los odds (</a:t>
                </a:r>
                <a:r>
                  <a:rPr b="1"/>
                  <a:t>odds ratio</a:t>
                </a:r>
                <a:r>
                  <a:t>) entre los estudiantes del segundo nivel y los del primer nivel.</a:t>
                </a:r>
              </a:p>
              <a:p>
                <a:pPr marL="0" indent="0">
                  <a:buNone/>
                </a:pPr>
                <a14:m>
                  <m:oMathPara xmlns:m="http://schemas.openxmlformats.org/officeDocument/2006/math">
                    <m:oMathParaPr>
                      <m:jc m:val="center"/>
                    </m:oMathParaPr>
                    <m:oMath xmlns:m="http://schemas.openxmlformats.org/officeDocument/2006/math">
                      <m:r>
                        <m:rPr>
                          <m:sty m:val="p"/>
                        </m:rPr>
                        <a:rPr>
                          <a:latin typeface="Cambria Math" panose="02040503050406030204" pitchFamily="18" charset="0"/>
                        </a:rPr>
                        <m:t>log</m:t>
                      </m:r>
                      <m:d>
                        <m:dPr>
                          <m:ctrlPr>
                            <a:rPr i="1">
                              <a:latin typeface="Cambria Math" panose="02040503050406030204" pitchFamily="18" charset="0"/>
                            </a:rPr>
                          </m:ctrlPr>
                        </m:dPr>
                        <m:e>
                          <m:f>
                            <m:fPr>
                              <m:ctrlPr>
                                <a:rPr i="1">
                                  <a:latin typeface="Cambria Math" panose="02040503050406030204" pitchFamily="18" charset="0"/>
                                </a:rPr>
                              </m:ctrlPr>
                            </m:fPr>
                            <m:num>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𝑁𝐼𝑉𝐸𝐿</m:t>
                                  </m:r>
                                  <m:r>
                                    <a:rPr>
                                      <a:latin typeface="Cambria Math" panose="02040503050406030204" pitchFamily="18" charset="0"/>
                                    </a:rPr>
                                    <m:t>2</m:t>
                                  </m:r>
                                </m:sub>
                              </m:sSub>
                            </m:num>
                            <m:den>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𝑁𝐼𝑉𝐸𝐿</m:t>
                                  </m:r>
                                  <m:r>
                                    <a:rPr>
                                      <a:latin typeface="Cambria Math" panose="02040503050406030204" pitchFamily="18" charset="0"/>
                                    </a:rPr>
                                    <m:t>1</m:t>
                                  </m:r>
                                </m:sub>
                              </m:sSub>
                            </m:den>
                          </m:f>
                        </m:e>
                      </m:d>
                      <m:r>
                        <a:rPr>
                          <a:latin typeface="Cambria Math" panose="02040503050406030204" pitchFamily="18" charset="0"/>
                        </a:rPr>
                        <m:t>=0.66829→</m:t>
                      </m:r>
                      <m:f>
                        <m:fPr>
                          <m:ctrlPr>
                            <a:rPr i="1">
                              <a:latin typeface="Cambria Math" panose="02040503050406030204" pitchFamily="18" charset="0"/>
                            </a:rPr>
                          </m:ctrlPr>
                        </m:fPr>
                        <m:num>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𝑁𝐼𝑉𝐸𝐿</m:t>
                              </m:r>
                              <m:r>
                                <a:rPr>
                                  <a:latin typeface="Cambria Math" panose="02040503050406030204" pitchFamily="18" charset="0"/>
                                </a:rPr>
                                <m:t>2</m:t>
                              </m:r>
                            </m:sub>
                          </m:sSub>
                        </m:num>
                        <m:den>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𝑁𝐼𝑉𝐸𝐿</m:t>
                              </m:r>
                              <m:r>
                                <a:rPr>
                                  <a:latin typeface="Cambria Math" panose="02040503050406030204" pitchFamily="18" charset="0"/>
                                </a:rPr>
                                <m:t>1</m:t>
                              </m:r>
                            </m:sub>
                          </m:sSub>
                        </m:den>
                      </m:f>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0.66829</m:t>
                          </m:r>
                        </m:sup>
                      </m:sSup>
                      <m:r>
                        <a:rPr>
                          <a:latin typeface="Cambria Math" panose="02040503050406030204" pitchFamily="18" charset="0"/>
                        </a:rPr>
                        <m:t>=1.9509→</m:t>
                      </m:r>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𝑁𝐼𝑉𝐸𝐿</m:t>
                          </m:r>
                          <m:r>
                            <a:rPr>
                              <a:latin typeface="Cambria Math" panose="02040503050406030204" pitchFamily="18" charset="0"/>
                            </a:rPr>
                            <m:t>2</m:t>
                          </m:r>
                        </m:sub>
                      </m:sSub>
                      <m:r>
                        <a:rPr>
                          <a:latin typeface="Cambria Math" panose="02040503050406030204" pitchFamily="18" charset="0"/>
                        </a:rPr>
                        <m:t>=1.9509</m:t>
                      </m:r>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𝑁𝐼𝑉𝐸𝐿</m:t>
                          </m:r>
                          <m:r>
                            <a:rPr>
                              <a:latin typeface="Cambria Math" panose="02040503050406030204" pitchFamily="18" charset="0"/>
                            </a:rPr>
                            <m:t>1</m:t>
                          </m:r>
                        </m:sub>
                      </m:sSub>
                    </m:oMath>
                  </m:oMathPara>
                </a14:m>
                <a:endParaRPr/>
              </a:p>
              <a:p>
                <a:pPr marL="0" indent="0">
                  <a:buNone/>
                </a:pPr>
                <a:r>
                  <a:t>En términos de probabilidad, la probabilidad que un estudiante de segundo nivel apruebe sería:</a:t>
                </a:r>
              </a:p>
              <a:p>
                <a:pPr marL="0" indent="0">
                  <a:buNone/>
                </a:pPr>
                <a14:m>
                  <m:oMathPara xmlns:m="http://schemas.openxmlformats.org/officeDocument/2006/math">
                    <m:oMathParaPr>
                      <m:jc m:val="center"/>
                    </m:oMathParaPr>
                    <m:oMath xmlns:m="http://schemas.openxmlformats.org/officeDocument/2006/math">
                      <m:f>
                        <m:fPr>
                          <m:ctrlPr>
                            <a:rPr i="1">
                              <a:latin typeface="Cambria Math" panose="02040503050406030204" pitchFamily="18" charset="0"/>
                            </a:rPr>
                          </m:ctrlPr>
                        </m:fPr>
                        <m:num>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1.04156+0.66829</m:t>
                              </m:r>
                            </m:sup>
                          </m:sSup>
                        </m:num>
                        <m:den>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1.04156+0.66829</m:t>
                              </m:r>
                            </m:sup>
                          </m:sSup>
                        </m:den>
                      </m:f>
                      <m:r>
                        <a:rPr>
                          <a:latin typeface="Cambria Math" panose="02040503050406030204" pitchFamily="18" charset="0"/>
                        </a:rPr>
                        <m:t>=0.84734</m:t>
                      </m:r>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s-EC">
                    <a:noFill/>
                  </a:rPr>
                  <a:t> </a:t>
                </a:r>
              </a:p>
            </p:txBody>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Otro modelo</a:t>
            </a:r>
          </a:p>
        </p:txBody>
      </p:sp>
      <p:sp>
        <p:nvSpPr>
          <p:cNvPr id="3" name="Content Placeholder 2"/>
          <p:cNvSpPr>
            <a:spLocks noGrp="1"/>
          </p:cNvSpPr>
          <p:nvPr>
            <p:ph idx="1"/>
          </p:nvPr>
        </p:nvSpPr>
        <p:spPr/>
        <p:txBody>
          <a:bodyPr>
            <a:normAutofit fontScale="25000" lnSpcReduction="20000"/>
          </a:bodyPr>
          <a:lstStyle/>
          <a:p>
            <a:pPr marL="1270000" indent="0">
              <a:buNone/>
            </a:pPr>
            <a:r>
              <a:rPr sz="1800">
                <a:latin typeface="Courier"/>
              </a:rPr>
              <a:t>m6 =</a:t>
            </a:r>
            <a:r>
              <a:rPr sz="1800">
                <a:solidFill>
                  <a:srgbClr val="4070A0"/>
                </a:solidFill>
                <a:latin typeface="Courier"/>
              </a:rPr>
              <a:t> </a:t>
            </a:r>
            <a:r>
              <a:rPr sz="1800" b="1">
                <a:solidFill>
                  <a:srgbClr val="007020"/>
                </a:solidFill>
                <a:latin typeface="Courier"/>
              </a:rPr>
              <a:t>glm</a:t>
            </a:r>
            <a:r>
              <a:rPr sz="1800">
                <a:latin typeface="Courier"/>
              </a:rPr>
              <a:t>(</a:t>
            </a:r>
            <a:r>
              <a:rPr sz="1800">
                <a:solidFill>
                  <a:srgbClr val="902000"/>
                </a:solidFill>
                <a:latin typeface="Courier"/>
              </a:rPr>
              <a:t>formula =</a:t>
            </a:r>
            <a:r>
              <a:rPr sz="1800">
                <a:latin typeface="Courier"/>
              </a:rPr>
              <a:t> APRUEBA </a:t>
            </a:r>
            <a:r>
              <a:rPr sz="1800">
                <a:solidFill>
                  <a:srgbClr val="666666"/>
                </a:solidFill>
                <a:latin typeface="Courier"/>
              </a:rPr>
              <a:t>~</a:t>
            </a:r>
            <a:r>
              <a:rPr sz="1800">
                <a:solidFill>
                  <a:srgbClr val="4070A0"/>
                </a:solidFill>
                <a:latin typeface="Courier"/>
              </a:rPr>
              <a:t> </a:t>
            </a:r>
            <a:r>
              <a:rPr sz="1800">
                <a:latin typeface="Courier"/>
              </a:rPr>
              <a:t>GENERO </a:t>
            </a:r>
            <a:r>
              <a:rPr sz="1800">
                <a:solidFill>
                  <a:srgbClr val="666666"/>
                </a:solidFill>
                <a:latin typeface="Courier"/>
              </a:rPr>
              <a:t>+</a:t>
            </a:r>
            <a:r>
              <a:rPr sz="1800">
                <a:solidFill>
                  <a:srgbClr val="4070A0"/>
                </a:solidFill>
                <a:latin typeface="Courier"/>
              </a:rPr>
              <a:t> </a:t>
            </a:r>
            <a:r>
              <a:rPr sz="1800">
                <a:latin typeface="Courier"/>
              </a:rPr>
              <a:t>NIVEL , </a:t>
            </a:r>
            <a:r>
              <a:rPr sz="1800">
                <a:solidFill>
                  <a:srgbClr val="902000"/>
                </a:solidFill>
                <a:latin typeface="Courier"/>
              </a:rPr>
              <a:t>family =</a:t>
            </a:r>
            <a:r>
              <a:rPr sz="1800">
                <a:latin typeface="Courier"/>
              </a:rPr>
              <a:t> binomial, </a:t>
            </a:r>
            <a:r>
              <a:rPr sz="1800">
                <a:solidFill>
                  <a:srgbClr val="902000"/>
                </a:solidFill>
                <a:latin typeface="Courier"/>
              </a:rPr>
              <a:t>data =</a:t>
            </a:r>
            <a:r>
              <a:rPr sz="1800">
                <a:latin typeface="Courier"/>
              </a:rPr>
              <a:t> notas)</a:t>
            </a:r>
            <a:br/>
            <a:br/>
            <a:r>
              <a:rPr sz="1800" b="1">
                <a:solidFill>
                  <a:srgbClr val="007020"/>
                </a:solidFill>
                <a:latin typeface="Courier"/>
              </a:rPr>
              <a:t>summary</a:t>
            </a:r>
            <a:r>
              <a:rPr sz="1800">
                <a:latin typeface="Courier"/>
              </a:rPr>
              <a:t>(m6)</a:t>
            </a:r>
          </a:p>
          <a:p>
            <a:pPr marL="1270000" indent="0">
              <a:buNone/>
            </a:pPr>
            <a:r>
              <a:rPr sz="1800">
                <a:latin typeface="Courier"/>
              </a:rPr>
              <a:t>## 
## Call:
## glm(formula = APRUEBA ~ GENERO + NIVEL, family = binomial, data = notas)
## 
## Deviance Residuals: 
##     Min       1Q   Median       3Q      Max  
## -2.7540   0.2677   0.3489   0.4884   0.8415  
## 
## Coefficients:
##             Estimate Std. Error z value Pr(&gt;|z|)    
## (Intercept)  1.31441    0.05517   23.82   &lt;2e-16 ***
## GENEROM     -0.45823    0.03934  -11.65   &lt;2e-16 ***
## NIVEL2       0.67525    0.06354   10.63   &lt;2e-16 ***
## NIVEL3       0.64245    0.07514    8.55   &lt;2e-16 ***
## NIVEL4       1.25911    0.07266   17.33   &lt;2e-16 ***
## NIVEL5       1.21007    0.07326   16.52   &lt;2e-16 ***
## NIVEL6       1.86513    0.07483   24.93   &lt;2e-16 ***
## NIVEL7       1.91203    0.08584   22.27   &lt;2e-16 ***
## NIVEL8       2.45496    0.09800   25.05   &lt;2e-16 ***
## NIVEL9       2.43311    0.10997   22.13   &lt;2e-16 ***
## NIVEL10      2.35752    0.16341   14.43   &lt;2e-16 ***
## ---
## Signif. codes:  0 '***' 0.001 '**' 0.01 '*' 0.05 '.' 0.1 ' ' 1
## 
## (Dispersion parameter for binomial family taken to be 1)
## 
##     Null deviance: 22435  on 38194  degrees of freedom
## Residual deviance: 20646  on 38184  degrees of freedom
## AIC: 20668
## 
## Number of Fisher Scoring iterations: 6</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Interpretación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lvl="1"/>
                <a:r>
                  <a:t>Todos los coeficientes son estadistícamente significativos.</a:t>
                </a:r>
              </a:p>
              <a:p>
                <a:pPr lvl="1"/>
                <a:r>
                  <a:t>El intercepto ahora contiene como grupo de referencia a las personas del primer nivel y de género femenino.</a:t>
                </a:r>
              </a:p>
              <a:p>
                <a:pPr lvl="1"/>
                <a:r>
                  <a:t>El </a:t>
                </a:r>
                <a14:m>
                  <m:oMath xmlns:m="http://schemas.openxmlformats.org/officeDocument/2006/math">
                    <m:r>
                      <m:rPr>
                        <m:sty m:val="p"/>
                      </m:rPr>
                      <a:rPr>
                        <a:latin typeface="Cambria Math" panose="02040503050406030204" pitchFamily="18" charset="0"/>
                      </a:rPr>
                      <m:t>log</m:t>
                    </m:r>
                    <m:d>
                      <m:dPr>
                        <m:ctrlPr>
                          <a:rPr i="1">
                            <a:latin typeface="Cambria Math" panose="02040503050406030204" pitchFamily="18" charset="0"/>
                          </a:rPr>
                        </m:ctrlPr>
                      </m:dPr>
                      <m:e>
                        <m:r>
                          <m:rPr>
                            <m:sty m:val="p"/>
                          </m:rPr>
                          <a:rPr>
                            <a:latin typeface="Cambria Math" panose="02040503050406030204" pitchFamily="18" charset="0"/>
                          </a:rPr>
                          <m:t>odds</m:t>
                        </m:r>
                      </m:e>
                    </m:d>
                  </m:oMath>
                </a14:m>
                <a:r>
                  <a:t> es </a:t>
                </a:r>
                <a14:m>
                  <m:oMath xmlns:m="http://schemas.openxmlformats.org/officeDocument/2006/math">
                    <m:r>
                      <a:rPr>
                        <a:latin typeface="Cambria Math" panose="02040503050406030204" pitchFamily="18" charset="0"/>
                      </a:rPr>
                      <m:t>1.31441</m:t>
                    </m:r>
                  </m:oMath>
                </a14:m>
                <a:r>
                  <a:t>.</a:t>
                </a:r>
              </a:p>
              <a:p>
                <a:pPr lvl="1"/>
                <a:r>
                  <a:t>La probabilidad de que una mujer de primer nivel apruebe es </a:t>
                </a:r>
                <a14:m>
                  <m:oMath xmlns:m="http://schemas.openxmlformats.org/officeDocument/2006/math">
                    <m:f>
                      <m:fPr>
                        <m:ctrlPr>
                          <a:rPr i="1">
                            <a:latin typeface="Cambria Math" panose="02040503050406030204" pitchFamily="18" charset="0"/>
                          </a:rPr>
                        </m:ctrlPr>
                      </m:fPr>
                      <m:num>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1.31441</m:t>
                            </m:r>
                          </m:sup>
                        </m:sSup>
                      </m:num>
                      <m:den>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1.31441</m:t>
                            </m:r>
                          </m:sup>
                        </m:sSup>
                      </m:den>
                    </m:f>
                    <m:r>
                      <a:rPr>
                        <a:latin typeface="Cambria Math" panose="02040503050406030204" pitchFamily="18" charset="0"/>
                      </a:rPr>
                      <m:t>=0.7883</m:t>
                    </m:r>
                  </m:oMath>
                </a14:m>
                <a:r>
                  <a:t>.</a:t>
                </a:r>
              </a:p>
              <a:p>
                <a:pPr lvl="1"/>
                <a:r>
                  <a:t>La probabilidad de que un hombre de primer nivel apruebe es </a:t>
                </a:r>
                <a14:m>
                  <m:oMath xmlns:m="http://schemas.openxmlformats.org/officeDocument/2006/math">
                    <m:f>
                      <m:fPr>
                        <m:ctrlPr>
                          <a:rPr i="1">
                            <a:latin typeface="Cambria Math" panose="02040503050406030204" pitchFamily="18" charset="0"/>
                          </a:rPr>
                        </m:ctrlPr>
                      </m:fPr>
                      <m:num>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1.31441−0.45823</m:t>
                            </m:r>
                          </m:sup>
                        </m:sSup>
                      </m:num>
                      <m:den>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1.31441−0.45823</m:t>
                            </m:r>
                          </m:sup>
                        </m:sSup>
                      </m:den>
                    </m:f>
                    <m:r>
                      <a:rPr>
                        <a:latin typeface="Cambria Math" panose="02040503050406030204" pitchFamily="18" charset="0"/>
                      </a:rPr>
                      <m:t>=0.7019</m:t>
                    </m:r>
                  </m:oMath>
                </a14:m>
                <a:r>
                  <a:t>.</a:t>
                </a:r>
              </a:p>
              <a:p>
                <a:pPr lvl="1"/>
                <a:r>
                  <a:t>Si la persona es hombre, sin importar el nivel, la probabilidad de aprobar disminuye.</a:t>
                </a:r>
              </a:p>
              <a:p>
                <a:pPr marL="0" indent="0">
                  <a:buNone/>
                </a:pPr>
                <a14:m>
                  <m:oMathPara xmlns:m="http://schemas.openxmlformats.org/officeDocument/2006/math">
                    <m:oMathParaPr>
                      <m:jc m:val="center"/>
                    </m:oMathParaPr>
                    <m:oMath xmlns:m="http://schemas.openxmlformats.org/officeDocument/2006/math">
                      <m:r>
                        <m:rPr>
                          <m:sty m:val="p"/>
                        </m:rPr>
                        <a:rPr>
                          <a:latin typeface="Cambria Math" panose="02040503050406030204" pitchFamily="18" charset="0"/>
                        </a:rPr>
                        <m:t>log</m:t>
                      </m:r>
                      <m:d>
                        <m:dPr>
                          <m:ctrlPr>
                            <a:rPr i="1">
                              <a:latin typeface="Cambria Math" panose="02040503050406030204" pitchFamily="18" charset="0"/>
                            </a:rPr>
                          </m:ctrlPr>
                        </m:dPr>
                        <m:e>
                          <m:f>
                            <m:fPr>
                              <m:ctrlPr>
                                <a:rPr i="1">
                                  <a:latin typeface="Cambria Math" panose="02040503050406030204" pitchFamily="18" charset="0"/>
                                </a:rPr>
                              </m:ctrlPr>
                            </m:fPr>
                            <m:num>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𝑀</m:t>
                                  </m:r>
                                </m:sub>
                              </m:sSub>
                            </m:num>
                            <m:den>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𝐹</m:t>
                                  </m:r>
                                </m:sub>
                              </m:sSub>
                            </m:den>
                          </m:f>
                        </m:e>
                      </m:d>
                      <m:r>
                        <a:rPr>
                          <a:latin typeface="Cambria Math" panose="02040503050406030204" pitchFamily="18" charset="0"/>
                        </a:rPr>
                        <m:t>=−0.45823→</m:t>
                      </m:r>
                      <m:f>
                        <m:fPr>
                          <m:ctrlPr>
                            <a:rPr i="1">
                              <a:latin typeface="Cambria Math" panose="02040503050406030204" pitchFamily="18" charset="0"/>
                            </a:rPr>
                          </m:ctrlPr>
                        </m:fPr>
                        <m:num>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𝑀</m:t>
                              </m:r>
                            </m:sub>
                          </m:sSub>
                        </m:num>
                        <m:den>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𝐹</m:t>
                              </m:r>
                            </m:sub>
                          </m:sSub>
                        </m:den>
                      </m:f>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−0.45823</m:t>
                          </m:r>
                        </m:sup>
                      </m:sSup>
                      <m:r>
                        <a:rPr>
                          <a:latin typeface="Cambria Math" panose="02040503050406030204" pitchFamily="18" charset="0"/>
                        </a:rPr>
                        <m:t>=0.6324→</m:t>
                      </m:r>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𝑀</m:t>
                          </m:r>
                        </m:sub>
                      </m:sSub>
                      <m:r>
                        <a:rPr>
                          <a:latin typeface="Cambria Math" panose="02040503050406030204" pitchFamily="18" charset="0"/>
                        </a:rPr>
                        <m:t>=0.6324</m:t>
                      </m:r>
                      <m:sSub>
                        <m:sSubPr>
                          <m:ctrlPr>
                            <a:rPr i="1">
                              <a:latin typeface="Cambria Math" panose="02040503050406030204" pitchFamily="18" charset="0"/>
                            </a:rPr>
                          </m:ctrlPr>
                        </m:sSubPr>
                        <m:e>
                          <m:r>
                            <m:rPr>
                              <m:sty m:val="p"/>
                            </m:rPr>
                            <a:rPr>
                              <a:latin typeface="Cambria Math" panose="02040503050406030204" pitchFamily="18" charset="0"/>
                            </a:rPr>
                            <m:t>odds</m:t>
                          </m:r>
                        </m:e>
                        <m:sub>
                          <m:r>
                            <a:rPr>
                              <a:latin typeface="Cambria Math" panose="02040503050406030204" pitchFamily="18" charset="0"/>
                            </a:rPr>
                            <m:t>𝐹</m:t>
                          </m:r>
                        </m:sub>
                      </m:sSub>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681"/>
                </a:stretch>
              </a:blipFill>
            </p:spPr>
            <p:txBody>
              <a:bodyPr/>
              <a:lstStyle/>
              <a:p>
                <a:r>
                  <a:rPr lang="es-EC">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2.png"/>
          <p:cNvPicPr>
            <a:picLocks noGrp="1" noChangeAspect="1"/>
          </p:cNvPicPr>
          <p:nvPr/>
        </p:nvPicPr>
        <p:blipFill>
          <a:blip r:embed="rId2"/>
          <a:stretch>
            <a:fillRect/>
          </a:stretch>
        </p:blipFill>
        <p:spPr bwMode="auto">
          <a:xfrm>
            <a:off x="3708400" y="1600200"/>
            <a:ext cx="47752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Relación Lineal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Otro modelo de regresión logística</a:t>
            </a:r>
          </a:p>
        </p:txBody>
      </p:sp>
      <p:sp>
        <p:nvSpPr>
          <p:cNvPr id="3" name="Content Placeholder 2"/>
          <p:cNvSpPr>
            <a:spLocks noGrp="1"/>
          </p:cNvSpPr>
          <p:nvPr>
            <p:ph idx="1"/>
          </p:nvPr>
        </p:nvSpPr>
        <p:spPr/>
        <p:txBody>
          <a:bodyPr>
            <a:normAutofit fontScale="25000" lnSpcReduction="20000"/>
          </a:bodyPr>
          <a:lstStyle/>
          <a:p>
            <a:pPr marL="1270000" indent="0">
              <a:buNone/>
            </a:pPr>
            <a:r>
              <a:rPr sz="1800">
                <a:latin typeface="Courier"/>
              </a:rPr>
              <a:t>m7 =</a:t>
            </a:r>
            <a:r>
              <a:rPr sz="1800">
                <a:solidFill>
                  <a:srgbClr val="4070A0"/>
                </a:solidFill>
                <a:latin typeface="Courier"/>
              </a:rPr>
              <a:t> </a:t>
            </a:r>
            <a:r>
              <a:rPr sz="1800" b="1">
                <a:solidFill>
                  <a:srgbClr val="007020"/>
                </a:solidFill>
                <a:latin typeface="Courier"/>
              </a:rPr>
              <a:t>glm</a:t>
            </a:r>
            <a:r>
              <a:rPr sz="1800">
                <a:latin typeface="Courier"/>
              </a:rPr>
              <a:t>(</a:t>
            </a:r>
            <a:r>
              <a:rPr sz="1800">
                <a:solidFill>
                  <a:srgbClr val="902000"/>
                </a:solidFill>
                <a:latin typeface="Courier"/>
              </a:rPr>
              <a:t>formula =</a:t>
            </a:r>
            <a:r>
              <a:rPr sz="1800">
                <a:latin typeface="Courier"/>
              </a:rPr>
              <a:t> APRUEBA </a:t>
            </a:r>
            <a:r>
              <a:rPr sz="1800">
                <a:solidFill>
                  <a:srgbClr val="666666"/>
                </a:solidFill>
                <a:latin typeface="Courier"/>
              </a:rPr>
              <a:t>~</a:t>
            </a:r>
            <a:r>
              <a:rPr sz="1800">
                <a:solidFill>
                  <a:srgbClr val="4070A0"/>
                </a:solidFill>
                <a:latin typeface="Courier"/>
              </a:rPr>
              <a:t> </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GENERO </a:t>
            </a:r>
            <a:r>
              <a:rPr sz="1800">
                <a:solidFill>
                  <a:srgbClr val="666666"/>
                </a:solidFill>
                <a:latin typeface="Courier"/>
              </a:rPr>
              <a:t>+</a:t>
            </a:r>
            <a:r>
              <a:rPr sz="1800">
                <a:solidFill>
                  <a:srgbClr val="4070A0"/>
                </a:solidFill>
                <a:latin typeface="Courier"/>
              </a:rPr>
              <a:t> </a:t>
            </a:r>
            <a:r>
              <a:rPr sz="1800">
                <a:latin typeface="Courier"/>
              </a:rPr>
              <a:t>NIVEL </a:t>
            </a:r>
            <a:r>
              <a:rPr sz="1800">
                <a:solidFill>
                  <a:srgbClr val="666666"/>
                </a:solidFill>
                <a:latin typeface="Courier"/>
              </a:rPr>
              <a:t>+</a:t>
            </a:r>
            <a:r>
              <a:rPr sz="1800">
                <a:solidFill>
                  <a:srgbClr val="4070A0"/>
                </a:solidFill>
                <a:latin typeface="Courier"/>
              </a:rPr>
              <a:t> </a:t>
            </a:r>
            <a:r>
              <a:rPr sz="1800">
                <a:latin typeface="Courier"/>
              </a:rPr>
              <a:t>CARRERA , </a:t>
            </a:r>
            <a:r>
              <a:rPr sz="1800">
                <a:solidFill>
                  <a:srgbClr val="902000"/>
                </a:solidFill>
                <a:latin typeface="Courier"/>
              </a:rPr>
              <a:t>family =</a:t>
            </a:r>
            <a:r>
              <a:rPr sz="1800">
                <a:latin typeface="Courier"/>
              </a:rPr>
              <a:t> binomial, </a:t>
            </a:r>
            <a:r>
              <a:rPr sz="1800">
                <a:solidFill>
                  <a:srgbClr val="902000"/>
                </a:solidFill>
                <a:latin typeface="Courier"/>
              </a:rPr>
              <a:t>data =</a:t>
            </a:r>
            <a:r>
              <a:rPr sz="1800">
                <a:latin typeface="Courier"/>
              </a:rPr>
              <a:t> notas)</a:t>
            </a:r>
            <a:br/>
            <a:br/>
            <a:r>
              <a:rPr sz="1800" b="1">
                <a:solidFill>
                  <a:srgbClr val="007020"/>
                </a:solidFill>
                <a:latin typeface="Courier"/>
              </a:rPr>
              <a:t>summary</a:t>
            </a:r>
            <a:r>
              <a:rPr sz="1800">
                <a:latin typeface="Courier"/>
              </a:rPr>
              <a:t>(m7)</a:t>
            </a:r>
          </a:p>
          <a:p>
            <a:pPr marL="1270000" indent="0">
              <a:buNone/>
            </a:pPr>
            <a:r>
              <a:rPr sz="1800">
                <a:latin typeface="Courier"/>
              </a:rPr>
              <a:t>## 
## Call:
## glm(formula = APRUEBA ~ -1 + GENERO + NIVEL + CARRERA, family = binomial, 
##     data = notas)
## 
## Deviance Residuals: 
##     Min       1Q   Median       3Q      Max  
## -2.7644   0.2469   0.3212   0.4708   0.9953  
## 
## Coefficients:
##          Estimate Std. Error z value Pr(&gt;|z|)    
## GENEROF   0.37372    0.10841   3.447 0.000567 ***
## GENEROM   0.05862    0.10822   0.542 0.588046    
## NIVEL2    0.71739    0.06590  10.885  &lt; 2e-16 ***
## NIVEL3    0.88510    0.08262  10.713  &lt; 2e-16 ***
## NIVEL4    1.65685    0.08962  18.488  &lt; 2e-16 ***
## NIVEL5    2.04907    0.11347  18.057  &lt; 2e-16 ***
## NIVEL6    2.71639    0.11603  23.411  &lt; 2e-16 ***
## NIVEL7    2.77840    0.12390  22.424  &lt; 2e-16 ***
## NIVEL8    3.32764    0.13290  25.038  &lt; 2e-16 ***
## NIVEL9    3.33283    0.14213  23.449  &lt; 2e-16 ***
## NIVEL10   3.28128    0.19052  17.223  &lt; 2e-16 ***
## CARRERAB  0.09223    0.08176   1.128 0.259313    
## CARRERAC -0.14490    0.08737  -1.659 0.097208 .  
## CARRERAD  0.38564    0.11433   3.373 0.000744 ***
## CARRERAE  0.84836    0.10466   8.106 5.24e-16 ***
## CARRERAF  0.42854    0.11346   3.777 0.000159 ***
## CARRERAG  1.07833    0.12933   8.338  &lt; 2e-16 ***
## CARRERAH  1.31292    0.12086  10.863  &lt; 2e-16 ***
## CARRERAI  0.35486    0.13107   2.708 0.006779 ** 
## CARRERAJ  0.38616    0.12128   3.184 0.001452 ** 
## CARRERAK -0.20072    0.10806  -1.858 0.063238 .  
## CARRERAL  0.16348    0.11737   1.393 0.163679    
## CARRERAM -0.27429    0.09030  -3.038 0.002385 ** 
## CARRERAN  0.89677    0.11749   7.633 2.30e-14 ***
## CARRERAO  0.40041    0.12153   3.295 0.000985 ***
## CARRERAP  1.11683    0.33795   3.305 0.000951 ***
## CARRERAQ  1.80441    0.51495   3.504 0.000458 ***
## CARRERAR  0.98461    0.12783   7.702 1.34e-14 ***
## ---
## Signif. codes:  0 '***' 0.001 '**' 0.01 '*' 0.05 '.' 0.1 ' ' 1
## 
## (Dispersion parameter for binomial family taken to be 1)
## 
##     Null deviance: 52950  on 38195  degrees of freedom
## Residual deviance: 20396  on 38167  degrees of freedom
## AIC: 20452
## 
## Number of Fisher Scoring iterations: 6</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Interpretación</a:t>
            </a:r>
          </a:p>
        </p:txBody>
      </p:sp>
      <p:sp>
        <p:nvSpPr>
          <p:cNvPr id="3" name="Content Placeholder 2"/>
          <p:cNvSpPr>
            <a:spLocks noGrp="1"/>
          </p:cNvSpPr>
          <p:nvPr>
            <p:ph idx="1"/>
          </p:nvPr>
        </p:nvSpPr>
        <p:spPr/>
        <p:txBody>
          <a:bodyPr/>
          <a:lstStyle/>
          <a:p>
            <a:pPr lvl="1"/>
            <a:r>
              <a:t>En este caso observamos que el coeficiente correspondiente al género masculino no es significativo,</a:t>
            </a:r>
          </a:p>
          <a:p>
            <a:pPr lvl="1"/>
            <a:r>
              <a:t>Los coeficientes correspondientes al nivel sí son significativos.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_regr_files/figure-pptx/corr3-1.png"/>
          <p:cNvPicPr>
            <a:picLocks noGrp="1" noChangeAspect="1"/>
          </p:cNvPicPr>
          <p:nvPr/>
        </p:nvPicPr>
        <p:blipFill>
          <a:blip r:embed="rId2"/>
          <a:stretch>
            <a:fillRect/>
          </a:stretch>
        </p:blipFill>
        <p:spPr bwMode="auto">
          <a:xfrm>
            <a:off x="3581400" y="1600200"/>
            <a:ext cx="501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t>Relación No Lineal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Fuerza</a:t>
            </a:r>
            <a:r>
              <a:rPr b="1" dirty="0"/>
              <a:t> de la </a:t>
            </a:r>
            <a:r>
              <a:rPr b="1" dirty="0" err="1"/>
              <a:t>relación</a:t>
            </a:r>
            <a:endParaRPr b="1" dirty="0"/>
          </a:p>
        </p:txBody>
      </p:sp>
      <p:sp>
        <p:nvSpPr>
          <p:cNvPr id="3" name="Content Placeholder 2"/>
          <p:cNvSpPr>
            <a:spLocks noGrp="1"/>
          </p:cNvSpPr>
          <p:nvPr>
            <p:ph idx="1"/>
          </p:nvPr>
        </p:nvSpPr>
        <p:spPr/>
        <p:txBody>
          <a:bodyPr/>
          <a:lstStyle/>
          <a:p>
            <a:pPr lvl="1">
              <a:buAutoNum type="arabicPeriod"/>
            </a:pPr>
            <a:r>
              <a:t>La fuerza de la relación lineal. Imaginemos que trazamos una recta por el centro de la nube de puntos, la fuerza de la relación se puede medir por la proximidad de los datos a esa linea, a mayor cercanía a la recta mayor fuerza de la relación.</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5055</Words>
  <Application>Microsoft Office PowerPoint</Application>
  <PresentationFormat>Panorámica</PresentationFormat>
  <Paragraphs>264</Paragraphs>
  <Slides>71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71</vt:i4>
      </vt:variant>
    </vt:vector>
  </HeadingPairs>
  <TitlesOfParts>
    <vt:vector size="77" baseType="lpstr">
      <vt:lpstr>Arial</vt:lpstr>
      <vt:lpstr>Calibri</vt:lpstr>
      <vt:lpstr>Calibri Light</vt:lpstr>
      <vt:lpstr>Cambria Math</vt:lpstr>
      <vt:lpstr>Courier</vt:lpstr>
      <vt:lpstr>Tema de Office</vt:lpstr>
      <vt:lpstr>Correlación y Regresión</vt:lpstr>
      <vt:lpstr>Correlación y Regresión</vt:lpstr>
      <vt:lpstr>Diagramas de dispersión</vt:lpstr>
      <vt:lpstr>Dirección</vt:lpstr>
      <vt:lpstr>Presentación de PowerPoint</vt:lpstr>
      <vt:lpstr>Forma de la relación</vt:lpstr>
      <vt:lpstr>Presentación de PowerPoint</vt:lpstr>
      <vt:lpstr>Presentación de PowerPoint</vt:lpstr>
      <vt:lpstr>Fuerza de la relación</vt:lpstr>
      <vt:lpstr>¿Cómo medir la fuerza de la relación?</vt:lpstr>
      <vt:lpstr>Presentación de PowerPoint</vt:lpstr>
      <vt:lpstr>Coeficiente de Correlación</vt:lpstr>
      <vt:lpstr>Presentación de PowerPoint</vt:lpstr>
      <vt:lpstr>Presentación de PowerPoint</vt:lpstr>
      <vt:lpstr>Covarianza</vt:lpstr>
      <vt:lpstr>Ventas vs. Publicidad</vt:lpstr>
      <vt:lpstr>Centroide</vt:lpstr>
      <vt:lpstr>Covarianza</vt:lpstr>
      <vt:lpstr>Fórmula de la Covarianza</vt:lpstr>
      <vt:lpstr>Correlación</vt:lpstr>
      <vt:lpstr>¿Cómo valorar la correlación?</vt:lpstr>
      <vt:lpstr>Regresión lineal simple</vt:lpstr>
      <vt:lpstr>Regresión vs. Correlación</vt:lpstr>
      <vt:lpstr>Regresión</vt:lpstr>
      <vt:lpstr>Recta de Regresión</vt:lpstr>
      <vt:lpstr>Error o Residual</vt:lpstr>
      <vt:lpstr>Presentación de PowerPoint</vt:lpstr>
      <vt:lpstr>Recta de regresión</vt:lpstr>
      <vt:lpstr>Los valores estimados</vt:lpstr>
      <vt:lpstr>Presentación de PowerPoint</vt:lpstr>
      <vt:lpstr>Estimación de los betas</vt:lpstr>
      <vt:lpstr>Mínimos Cuadrados Ordinarios</vt:lpstr>
      <vt:lpstr>Parámetros obtenidos</vt:lpstr>
      <vt:lpstr>Interpretación de los coeficientes de regresión</vt:lpstr>
      <vt:lpstr>Bondad de Ajuste del modelo de regresión</vt:lpstr>
      <vt:lpstr>Presentación de PowerPoint</vt:lpstr>
      <vt:lpstr>Presentación de PowerPoint</vt:lpstr>
      <vt:lpstr>Bondad de ajuste</vt:lpstr>
      <vt:lpstr>Pruebas de Hipótesis para los coeficientes de la regresión</vt:lpstr>
      <vt:lpstr>Regresión Múltiple</vt:lpstr>
      <vt:lpstr>Regresión Múltiple</vt:lpstr>
      <vt:lpstr>Bondad de Ajuste</vt:lpstr>
      <vt:lpstr>Regresión Múltiple en R</vt:lpstr>
      <vt:lpstr>Diagramas de Dispersión</vt:lpstr>
      <vt:lpstr>Regresión múltiple en R</vt:lpstr>
      <vt:lpstr>Interpretación</vt:lpstr>
      <vt:lpstr>Otro modelo</vt:lpstr>
      <vt:lpstr>Interpretación</vt:lpstr>
      <vt:lpstr>Bondad de ajuste</vt:lpstr>
      <vt:lpstr>Otro modelo sin intercepto</vt:lpstr>
      <vt:lpstr>Interpretación de los coeficientes</vt:lpstr>
      <vt:lpstr>Bondad de ajuste</vt:lpstr>
      <vt:lpstr>Regresión logística</vt:lpstr>
      <vt:lpstr>Diagrama de dispersión</vt:lpstr>
      <vt:lpstr>ODDS</vt:lpstr>
      <vt:lpstr>Modelo de regresión logística</vt:lpstr>
      <vt:lpstr>Ajuste lineal</vt:lpstr>
      <vt:lpstr>Logit</vt:lpstr>
      <vt:lpstr>Algo de matemáticas</vt:lpstr>
      <vt:lpstr>Un poquito más de matemáticas</vt:lpstr>
      <vt:lpstr>Estimación de los parámetros</vt:lpstr>
      <vt:lpstr>Regresión logística en R</vt:lpstr>
      <vt:lpstr>Variables</vt:lpstr>
      <vt:lpstr>Transformaciones necesarias</vt:lpstr>
      <vt:lpstr>La función glm</vt:lpstr>
      <vt:lpstr>Interpretación</vt:lpstr>
      <vt:lpstr>Otras interpretaciones</vt:lpstr>
      <vt:lpstr>Otro modelo</vt:lpstr>
      <vt:lpstr>Interpretación</vt:lpstr>
      <vt:lpstr>Otro modelo de regresión logística</vt:lpstr>
      <vt:lpstr>Interpretación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Correlación y Regresión</dc:title>
  <dc:creator>Oswaldo Navarrete Carreño</dc:creator>
  <cp:keywords/>
  <cp:lastModifiedBy>Oswaldo Navarrete Carreño</cp:lastModifiedBy>
  <cp:revision>1</cp:revision>
  <dcterms:created xsi:type="dcterms:W3CDTF">2019-09-13T16:36:12Z</dcterms:created>
  <dcterms:modified xsi:type="dcterms:W3CDTF">2019-12-03T13:35:19Z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