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9FF"/>
    <a:srgbClr val="F1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5875">
              <a:solidFill>
                <a:schemeClr val="tx2"/>
              </a:solidFill>
              <a:prstDash val="sysDash"/>
            </a:ln>
            <a:effectLst/>
          </c:spPr>
          <c:marker>
            <c:symbol val="none"/>
          </c:marker>
          <c:dPt>
            <c:idx val="5"/>
            <c:bubble3D val="0"/>
            <c:spPr>
              <a:ln w="15875">
                <a:solidFill>
                  <a:schemeClr val="tx2"/>
                </a:solidFill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6689FF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AB-404C-91B4-8A183161C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411824"/>
        <c:axId val="313412368"/>
      </c:lineChart>
      <c:catAx>
        <c:axId val="31341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3412368"/>
        <c:crosses val="autoZero"/>
        <c:auto val="1"/>
        <c:lblAlgn val="ctr"/>
        <c:lblOffset val="100"/>
        <c:noMultiLvlLbl val="0"/>
      </c:catAx>
      <c:valAx>
        <c:axId val="313412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1341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677456" y="2505598"/>
            <a:ext cx="682849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240811" y="4310378"/>
            <a:ext cx="1265138" cy="482357"/>
            <a:chOff x="6423443" y="3404790"/>
            <a:chExt cx="1265138" cy="482357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423443" y="3404790"/>
              <a:ext cx="1265138" cy="482357"/>
            </a:xfrm>
            <a:custGeom>
              <a:avLst/>
              <a:gdLst>
                <a:gd name="connsiteX0" fmla="*/ 161808 w 1265138"/>
                <a:gd name="connsiteY0" fmla="*/ 0 h 482357"/>
                <a:gd name="connsiteX1" fmla="*/ 1103331 w 1265138"/>
                <a:gd name="connsiteY1" fmla="*/ 0 h 482357"/>
                <a:gd name="connsiteX2" fmla="*/ 1265138 w 1265138"/>
                <a:gd name="connsiteY2" fmla="*/ 161807 h 482357"/>
                <a:gd name="connsiteX3" fmla="*/ 1265137 w 1265138"/>
                <a:gd name="connsiteY3" fmla="*/ 161807 h 482357"/>
                <a:gd name="connsiteX4" fmla="*/ 1103330 w 1265138"/>
                <a:gd name="connsiteY4" fmla="*/ 323614 h 482357"/>
                <a:gd name="connsiteX5" fmla="*/ 161808 w 1265138"/>
                <a:gd name="connsiteY5" fmla="*/ 323613 h 482357"/>
                <a:gd name="connsiteX6" fmla="*/ 154218 w 1265138"/>
                <a:gd name="connsiteY6" fmla="*/ 322081 h 482357"/>
                <a:gd name="connsiteX7" fmla="*/ 154215 w 1265138"/>
                <a:gd name="connsiteY7" fmla="*/ 322084 h 482357"/>
                <a:gd name="connsiteX8" fmla="*/ 98825 w 1265138"/>
                <a:gd name="connsiteY8" fmla="*/ 333266 h 482357"/>
                <a:gd name="connsiteX9" fmla="*/ 12717 w 1265138"/>
                <a:gd name="connsiteY9" fmla="*/ 419375 h 482357"/>
                <a:gd name="connsiteX10" fmla="*/ 2 w 1265138"/>
                <a:gd name="connsiteY10" fmla="*/ 482356 h 482357"/>
                <a:gd name="connsiteX11" fmla="*/ 0 w 1265138"/>
                <a:gd name="connsiteY11" fmla="*/ 482357 h 482357"/>
                <a:gd name="connsiteX12" fmla="*/ 0 w 1265138"/>
                <a:gd name="connsiteY12" fmla="*/ 161807 h 482357"/>
                <a:gd name="connsiteX13" fmla="*/ 1 w 1265138"/>
                <a:gd name="connsiteY13" fmla="*/ 161807 h 482357"/>
                <a:gd name="connsiteX14" fmla="*/ 1 w 1265138"/>
                <a:gd name="connsiteY14" fmla="*/ 161806 h 482357"/>
                <a:gd name="connsiteX15" fmla="*/ 1 w 1265138"/>
                <a:gd name="connsiteY15" fmla="*/ 161807 h 482357"/>
                <a:gd name="connsiteX16" fmla="*/ 1 w 1265138"/>
                <a:gd name="connsiteY16" fmla="*/ 161807 h 482357"/>
                <a:gd name="connsiteX17" fmla="*/ 1 w 1265138"/>
                <a:gd name="connsiteY17" fmla="*/ 161807 h 482357"/>
                <a:gd name="connsiteX18" fmla="*/ 1 w 1265138"/>
                <a:gd name="connsiteY18" fmla="*/ 161807 h 482357"/>
                <a:gd name="connsiteX19" fmla="*/ 12717 w 1265138"/>
                <a:gd name="connsiteY19" fmla="*/ 98824 h 482357"/>
                <a:gd name="connsiteX20" fmla="*/ 161808 w 1265138"/>
                <a:gd name="connsiteY20" fmla="*/ 0 h 48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5138" h="482357">
                  <a:moveTo>
                    <a:pt x="161808" y="0"/>
                  </a:moveTo>
                  <a:lnTo>
                    <a:pt x="1103331" y="0"/>
                  </a:lnTo>
                  <a:cubicBezTo>
                    <a:pt x="1192695" y="0"/>
                    <a:pt x="1265138" y="72443"/>
                    <a:pt x="1265138" y="161807"/>
                  </a:cubicBezTo>
                  <a:lnTo>
                    <a:pt x="1265137" y="161807"/>
                  </a:lnTo>
                  <a:cubicBezTo>
                    <a:pt x="1265137" y="251171"/>
                    <a:pt x="1192694" y="323614"/>
                    <a:pt x="1103330" y="323614"/>
                  </a:cubicBezTo>
                  <a:lnTo>
                    <a:pt x="161808" y="323613"/>
                  </a:lnTo>
                  <a:lnTo>
                    <a:pt x="154218" y="322081"/>
                  </a:lnTo>
                  <a:lnTo>
                    <a:pt x="154215" y="322084"/>
                  </a:lnTo>
                  <a:lnTo>
                    <a:pt x="98825" y="333266"/>
                  </a:lnTo>
                  <a:cubicBezTo>
                    <a:pt x="60109" y="349642"/>
                    <a:pt x="29092" y="380658"/>
                    <a:pt x="12717" y="419375"/>
                  </a:cubicBezTo>
                  <a:lnTo>
                    <a:pt x="2" y="482356"/>
                  </a:lnTo>
                  <a:lnTo>
                    <a:pt x="0" y="482357"/>
                  </a:lnTo>
                  <a:lnTo>
                    <a:pt x="0" y="161807"/>
                  </a:lnTo>
                  <a:lnTo>
                    <a:pt x="1" y="161807"/>
                  </a:lnTo>
                  <a:lnTo>
                    <a:pt x="1" y="161806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2717" y="98824"/>
                  </a:lnTo>
                  <a:cubicBezTo>
                    <a:pt x="37280" y="40749"/>
                    <a:pt x="94785" y="0"/>
                    <a:pt x="161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5400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>
                  <a:solidFill>
                    <a:srgbClr val="44546A"/>
                  </a:solidFill>
                </a:rPr>
                <a:t>경영</a:t>
              </a:r>
              <a:r>
                <a:rPr lang="en-US" altLang="ko-KR" sz="900" b="1" dirty="0">
                  <a:solidFill>
                    <a:srgbClr val="44546A"/>
                  </a:solidFill>
                </a:rPr>
                <a:t>19 </a:t>
              </a:r>
              <a:r>
                <a:rPr lang="ko-KR" altLang="en-US" sz="900" b="1" dirty="0">
                  <a:solidFill>
                    <a:srgbClr val="44546A"/>
                  </a:solidFill>
                </a:rPr>
                <a:t>김철수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24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379634" y="3440596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7"/>
            <a:stretch/>
          </p:blipFill>
          <p:spPr>
            <a:xfrm>
              <a:off x="7408201" y="3456740"/>
              <a:ext cx="195880" cy="19919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 flipH="1">
            <a:off x="8240811" y="2610470"/>
            <a:ext cx="1179414" cy="325611"/>
            <a:chOff x="6643787" y="4801494"/>
            <a:chExt cx="1179414" cy="32561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643787" y="4801494"/>
              <a:ext cx="1179414" cy="3256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36000" bIns="0" rtlCol="0" anchor="t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900" b="1" dirty="0">
                  <a:solidFill>
                    <a:srgbClr val="44546A"/>
                  </a:solidFill>
                </a:rPr>
                <a:t>경영</a:t>
              </a:r>
              <a:r>
                <a:rPr lang="en-US" altLang="ko-KR" sz="900" b="1" dirty="0">
                  <a:solidFill>
                    <a:srgbClr val="44546A"/>
                  </a:solidFill>
                </a:rPr>
                <a:t>20 </a:t>
              </a:r>
              <a:r>
                <a:rPr lang="ko-KR" altLang="en-US" sz="900" b="1" dirty="0" err="1">
                  <a:solidFill>
                    <a:srgbClr val="44546A"/>
                  </a:solidFill>
                </a:rPr>
                <a:t>이단비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17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14254" y="4837300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29E4315-6A18-4201-8602-AEC68C34C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"/>
            <a:stretch/>
          </p:blipFill>
          <p:spPr>
            <a:xfrm>
              <a:off x="7542812" y="4853767"/>
              <a:ext cx="194884" cy="196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그룹 3"/>
          <p:cNvGrpSpPr/>
          <p:nvPr/>
        </p:nvGrpSpPr>
        <p:grpSpPr>
          <a:xfrm flipH="1">
            <a:off x="6826578" y="3281631"/>
            <a:ext cx="1265138" cy="482357"/>
            <a:chOff x="6630321" y="6348728"/>
            <a:chExt cx="1265138" cy="482357"/>
          </a:xfrm>
        </p:grpSpPr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630321" y="6348728"/>
              <a:ext cx="1265138" cy="482357"/>
            </a:xfrm>
            <a:custGeom>
              <a:avLst/>
              <a:gdLst>
                <a:gd name="connsiteX0" fmla="*/ 161808 w 1265138"/>
                <a:gd name="connsiteY0" fmla="*/ 0 h 482357"/>
                <a:gd name="connsiteX1" fmla="*/ 1103331 w 1265138"/>
                <a:gd name="connsiteY1" fmla="*/ 0 h 482357"/>
                <a:gd name="connsiteX2" fmla="*/ 1265138 w 1265138"/>
                <a:gd name="connsiteY2" fmla="*/ 161807 h 482357"/>
                <a:gd name="connsiteX3" fmla="*/ 1265137 w 1265138"/>
                <a:gd name="connsiteY3" fmla="*/ 161807 h 482357"/>
                <a:gd name="connsiteX4" fmla="*/ 1103330 w 1265138"/>
                <a:gd name="connsiteY4" fmla="*/ 323614 h 482357"/>
                <a:gd name="connsiteX5" fmla="*/ 161808 w 1265138"/>
                <a:gd name="connsiteY5" fmla="*/ 323613 h 482357"/>
                <a:gd name="connsiteX6" fmla="*/ 154218 w 1265138"/>
                <a:gd name="connsiteY6" fmla="*/ 322081 h 482357"/>
                <a:gd name="connsiteX7" fmla="*/ 154215 w 1265138"/>
                <a:gd name="connsiteY7" fmla="*/ 322084 h 482357"/>
                <a:gd name="connsiteX8" fmla="*/ 98825 w 1265138"/>
                <a:gd name="connsiteY8" fmla="*/ 333266 h 482357"/>
                <a:gd name="connsiteX9" fmla="*/ 12717 w 1265138"/>
                <a:gd name="connsiteY9" fmla="*/ 419375 h 482357"/>
                <a:gd name="connsiteX10" fmla="*/ 2 w 1265138"/>
                <a:gd name="connsiteY10" fmla="*/ 482356 h 482357"/>
                <a:gd name="connsiteX11" fmla="*/ 0 w 1265138"/>
                <a:gd name="connsiteY11" fmla="*/ 482357 h 482357"/>
                <a:gd name="connsiteX12" fmla="*/ 0 w 1265138"/>
                <a:gd name="connsiteY12" fmla="*/ 161807 h 482357"/>
                <a:gd name="connsiteX13" fmla="*/ 1 w 1265138"/>
                <a:gd name="connsiteY13" fmla="*/ 161807 h 482357"/>
                <a:gd name="connsiteX14" fmla="*/ 1 w 1265138"/>
                <a:gd name="connsiteY14" fmla="*/ 161806 h 482357"/>
                <a:gd name="connsiteX15" fmla="*/ 1 w 1265138"/>
                <a:gd name="connsiteY15" fmla="*/ 161807 h 482357"/>
                <a:gd name="connsiteX16" fmla="*/ 1 w 1265138"/>
                <a:gd name="connsiteY16" fmla="*/ 161807 h 482357"/>
                <a:gd name="connsiteX17" fmla="*/ 1 w 1265138"/>
                <a:gd name="connsiteY17" fmla="*/ 161807 h 482357"/>
                <a:gd name="connsiteX18" fmla="*/ 1 w 1265138"/>
                <a:gd name="connsiteY18" fmla="*/ 161807 h 482357"/>
                <a:gd name="connsiteX19" fmla="*/ 12717 w 1265138"/>
                <a:gd name="connsiteY19" fmla="*/ 98824 h 482357"/>
                <a:gd name="connsiteX20" fmla="*/ 161808 w 1265138"/>
                <a:gd name="connsiteY20" fmla="*/ 0 h 48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5138" h="482357">
                  <a:moveTo>
                    <a:pt x="161808" y="0"/>
                  </a:moveTo>
                  <a:lnTo>
                    <a:pt x="1103331" y="0"/>
                  </a:lnTo>
                  <a:cubicBezTo>
                    <a:pt x="1192695" y="0"/>
                    <a:pt x="1265138" y="72443"/>
                    <a:pt x="1265138" y="161807"/>
                  </a:cubicBezTo>
                  <a:lnTo>
                    <a:pt x="1265137" y="161807"/>
                  </a:lnTo>
                  <a:cubicBezTo>
                    <a:pt x="1265137" y="251171"/>
                    <a:pt x="1192694" y="323614"/>
                    <a:pt x="1103330" y="323614"/>
                  </a:cubicBezTo>
                  <a:lnTo>
                    <a:pt x="161808" y="323613"/>
                  </a:lnTo>
                  <a:lnTo>
                    <a:pt x="154218" y="322081"/>
                  </a:lnTo>
                  <a:lnTo>
                    <a:pt x="154215" y="322084"/>
                  </a:lnTo>
                  <a:lnTo>
                    <a:pt x="98825" y="333266"/>
                  </a:lnTo>
                  <a:cubicBezTo>
                    <a:pt x="60109" y="349642"/>
                    <a:pt x="29092" y="380658"/>
                    <a:pt x="12717" y="419375"/>
                  </a:cubicBezTo>
                  <a:lnTo>
                    <a:pt x="2" y="482356"/>
                  </a:lnTo>
                  <a:lnTo>
                    <a:pt x="0" y="482357"/>
                  </a:lnTo>
                  <a:lnTo>
                    <a:pt x="0" y="161807"/>
                  </a:lnTo>
                  <a:lnTo>
                    <a:pt x="1" y="161807"/>
                  </a:lnTo>
                  <a:lnTo>
                    <a:pt x="1" y="161806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2717" y="98824"/>
                  </a:lnTo>
                  <a:cubicBezTo>
                    <a:pt x="37280" y="40749"/>
                    <a:pt x="94785" y="0"/>
                    <a:pt x="161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54000" rIns="108000" rtlCol="0" anchor="t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900" b="1" dirty="0">
                  <a:solidFill>
                    <a:srgbClr val="44546A"/>
                  </a:solidFill>
                </a:rPr>
                <a:t>경영</a:t>
              </a:r>
              <a:r>
                <a:rPr lang="en-US" altLang="ko-KR" sz="900" b="1" dirty="0">
                  <a:solidFill>
                    <a:srgbClr val="44546A"/>
                  </a:solidFill>
                </a:rPr>
                <a:t>21 </a:t>
              </a:r>
              <a:r>
                <a:rPr lang="ko-KR" altLang="en-US" sz="900" b="1" dirty="0">
                  <a:solidFill>
                    <a:srgbClr val="44546A"/>
                  </a:solidFill>
                </a:rPr>
                <a:t>김지수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25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86512" y="6384534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69CD154-AB41-4653-B4A0-AB0D0CFEE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107" y="6403383"/>
              <a:ext cx="196047" cy="196047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8240811" y="3602182"/>
            <a:ext cx="1265138" cy="482357"/>
            <a:chOff x="6594192" y="5575111"/>
            <a:chExt cx="1265138" cy="482357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594192" y="5575111"/>
              <a:ext cx="1265138" cy="482357"/>
            </a:xfrm>
            <a:custGeom>
              <a:avLst/>
              <a:gdLst>
                <a:gd name="connsiteX0" fmla="*/ 161808 w 1265138"/>
                <a:gd name="connsiteY0" fmla="*/ 0 h 482357"/>
                <a:gd name="connsiteX1" fmla="*/ 1103331 w 1265138"/>
                <a:gd name="connsiteY1" fmla="*/ 0 h 482357"/>
                <a:gd name="connsiteX2" fmla="*/ 1265138 w 1265138"/>
                <a:gd name="connsiteY2" fmla="*/ 161807 h 482357"/>
                <a:gd name="connsiteX3" fmla="*/ 1265137 w 1265138"/>
                <a:gd name="connsiteY3" fmla="*/ 161807 h 482357"/>
                <a:gd name="connsiteX4" fmla="*/ 1103330 w 1265138"/>
                <a:gd name="connsiteY4" fmla="*/ 323614 h 482357"/>
                <a:gd name="connsiteX5" fmla="*/ 161808 w 1265138"/>
                <a:gd name="connsiteY5" fmla="*/ 323613 h 482357"/>
                <a:gd name="connsiteX6" fmla="*/ 154218 w 1265138"/>
                <a:gd name="connsiteY6" fmla="*/ 322081 h 482357"/>
                <a:gd name="connsiteX7" fmla="*/ 154215 w 1265138"/>
                <a:gd name="connsiteY7" fmla="*/ 322084 h 482357"/>
                <a:gd name="connsiteX8" fmla="*/ 98825 w 1265138"/>
                <a:gd name="connsiteY8" fmla="*/ 333266 h 482357"/>
                <a:gd name="connsiteX9" fmla="*/ 12717 w 1265138"/>
                <a:gd name="connsiteY9" fmla="*/ 419375 h 482357"/>
                <a:gd name="connsiteX10" fmla="*/ 2 w 1265138"/>
                <a:gd name="connsiteY10" fmla="*/ 482356 h 482357"/>
                <a:gd name="connsiteX11" fmla="*/ 0 w 1265138"/>
                <a:gd name="connsiteY11" fmla="*/ 482357 h 482357"/>
                <a:gd name="connsiteX12" fmla="*/ 0 w 1265138"/>
                <a:gd name="connsiteY12" fmla="*/ 161807 h 482357"/>
                <a:gd name="connsiteX13" fmla="*/ 1 w 1265138"/>
                <a:gd name="connsiteY13" fmla="*/ 161807 h 482357"/>
                <a:gd name="connsiteX14" fmla="*/ 1 w 1265138"/>
                <a:gd name="connsiteY14" fmla="*/ 161806 h 482357"/>
                <a:gd name="connsiteX15" fmla="*/ 1 w 1265138"/>
                <a:gd name="connsiteY15" fmla="*/ 161807 h 482357"/>
                <a:gd name="connsiteX16" fmla="*/ 1 w 1265138"/>
                <a:gd name="connsiteY16" fmla="*/ 161807 h 482357"/>
                <a:gd name="connsiteX17" fmla="*/ 1 w 1265138"/>
                <a:gd name="connsiteY17" fmla="*/ 161807 h 482357"/>
                <a:gd name="connsiteX18" fmla="*/ 1 w 1265138"/>
                <a:gd name="connsiteY18" fmla="*/ 161807 h 482357"/>
                <a:gd name="connsiteX19" fmla="*/ 12717 w 1265138"/>
                <a:gd name="connsiteY19" fmla="*/ 98824 h 482357"/>
                <a:gd name="connsiteX20" fmla="*/ 161808 w 1265138"/>
                <a:gd name="connsiteY20" fmla="*/ 0 h 48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5138" h="482357">
                  <a:moveTo>
                    <a:pt x="161808" y="0"/>
                  </a:moveTo>
                  <a:lnTo>
                    <a:pt x="1103331" y="0"/>
                  </a:lnTo>
                  <a:cubicBezTo>
                    <a:pt x="1192695" y="0"/>
                    <a:pt x="1265138" y="72443"/>
                    <a:pt x="1265138" y="161807"/>
                  </a:cubicBezTo>
                  <a:lnTo>
                    <a:pt x="1265137" y="161807"/>
                  </a:lnTo>
                  <a:cubicBezTo>
                    <a:pt x="1265137" y="251171"/>
                    <a:pt x="1192694" y="323614"/>
                    <a:pt x="1103330" y="323614"/>
                  </a:cubicBezTo>
                  <a:lnTo>
                    <a:pt x="161808" y="323613"/>
                  </a:lnTo>
                  <a:lnTo>
                    <a:pt x="154218" y="322081"/>
                  </a:lnTo>
                  <a:lnTo>
                    <a:pt x="154215" y="322084"/>
                  </a:lnTo>
                  <a:lnTo>
                    <a:pt x="98825" y="333266"/>
                  </a:lnTo>
                  <a:cubicBezTo>
                    <a:pt x="60109" y="349642"/>
                    <a:pt x="29092" y="380658"/>
                    <a:pt x="12717" y="419375"/>
                  </a:cubicBezTo>
                  <a:lnTo>
                    <a:pt x="2" y="482356"/>
                  </a:lnTo>
                  <a:lnTo>
                    <a:pt x="0" y="482357"/>
                  </a:lnTo>
                  <a:lnTo>
                    <a:pt x="0" y="161807"/>
                  </a:lnTo>
                  <a:lnTo>
                    <a:pt x="1" y="161807"/>
                  </a:lnTo>
                  <a:lnTo>
                    <a:pt x="1" y="161806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2717" y="98824"/>
                  </a:lnTo>
                  <a:cubicBezTo>
                    <a:pt x="37280" y="40749"/>
                    <a:pt x="94785" y="0"/>
                    <a:pt x="161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5400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>
                  <a:solidFill>
                    <a:srgbClr val="44546A"/>
                  </a:solidFill>
                </a:rPr>
                <a:t>경영</a:t>
              </a:r>
              <a:r>
                <a:rPr lang="en-US" altLang="ko-KR" sz="900" b="1" dirty="0">
                  <a:solidFill>
                    <a:srgbClr val="44546A"/>
                  </a:solidFill>
                </a:rPr>
                <a:t>20 </a:t>
              </a:r>
              <a:r>
                <a:rPr lang="ko-KR" altLang="en-US" sz="900" b="1" dirty="0">
                  <a:solidFill>
                    <a:srgbClr val="44546A"/>
                  </a:solidFill>
                </a:rPr>
                <a:t>조현석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50383" y="5610917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9A6DB46-2AB1-40B7-BC4D-7B0AF006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821" y="5626811"/>
              <a:ext cx="199002" cy="199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8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1518059" y="2330454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1630071" y="2442466"/>
            <a:ext cx="1854830" cy="1854830"/>
          </a:xfrm>
          <a:prstGeom prst="arc">
            <a:avLst>
              <a:gd name="adj1" fmla="val 6392035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2045617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6689FF"/>
                </a:solidFill>
              </a:rPr>
              <a:t>Contents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25149" y="500946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4546A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27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5497398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8949179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6689FF"/>
                </a:solidFill>
              </a:rPr>
              <a:t>Contents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3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4909276" y="232698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5021288" y="2438995"/>
            <a:ext cx="1854830" cy="1854830"/>
          </a:xfrm>
          <a:prstGeom prst="arc">
            <a:avLst>
              <a:gd name="adj1" fmla="val 47854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3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8465802" y="232698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23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8577814" y="2438995"/>
            <a:ext cx="1854830" cy="1854830"/>
          </a:xfrm>
          <a:prstGeom prst="arc">
            <a:avLst>
              <a:gd name="adj1" fmla="val 11518356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484709" y="3033235"/>
            <a:ext cx="680792" cy="680792"/>
            <a:chOff x="3022376" y="2300533"/>
            <a:chExt cx="728415" cy="72841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타원 16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29" name="원호 28"/>
          <p:cNvSpPr/>
          <p:nvPr/>
        </p:nvSpPr>
        <p:spPr>
          <a:xfrm>
            <a:off x="3846658" y="2611195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chemeClr val="tx2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4546A"/>
                </a:solidFill>
              </a:rPr>
              <a:t>CONTENTS A</a:t>
            </a:r>
            <a:endParaRPr lang="en-US" altLang="ko-KR" sz="1100" dirty="0">
              <a:solidFill>
                <a:srgbClr val="44546A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>
            <a:off x="5047551" y="4336491"/>
            <a:ext cx="1512000" cy="0"/>
          </a:xfrm>
          <a:prstGeom prst="line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372983" y="5271178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4546A"/>
                </a:solidFill>
              </a:rPr>
              <a:t>전년 대비</a:t>
            </a:r>
            <a:endParaRPr lang="en-US" altLang="ko-KR" sz="1000" dirty="0">
              <a:solidFill>
                <a:srgbClr val="44546A"/>
              </a:solidFill>
            </a:endParaRPr>
          </a:p>
          <a:p>
            <a:r>
              <a:rPr lang="en-US" altLang="ko-KR" sz="3200" b="1" dirty="0">
                <a:solidFill>
                  <a:srgbClr val="44546A"/>
                </a:solidFill>
              </a:rPr>
              <a:t>82</a:t>
            </a:r>
            <a:r>
              <a:rPr lang="en-US" altLang="ko-KR" b="1" dirty="0">
                <a:solidFill>
                  <a:srgbClr val="44546A"/>
                </a:solidFill>
              </a:rPr>
              <a:t>%</a:t>
            </a:r>
            <a:endParaRPr lang="en-US" altLang="ko-KR" sz="900" dirty="0">
              <a:solidFill>
                <a:srgbClr val="44546A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79653" y="3499854"/>
            <a:ext cx="680792" cy="680792"/>
            <a:chOff x="3022376" y="2300533"/>
            <a:chExt cx="728415" cy="728415"/>
          </a:xfrm>
        </p:grpSpPr>
        <p:sp>
          <p:nvSpPr>
            <p:cNvPr id="38" name="타원 37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44" name="원호 43"/>
          <p:cNvSpPr/>
          <p:nvPr/>
        </p:nvSpPr>
        <p:spPr>
          <a:xfrm>
            <a:off x="6441602" y="3077814"/>
            <a:ext cx="1957770" cy="1957770"/>
          </a:xfrm>
          <a:prstGeom prst="arc">
            <a:avLst>
              <a:gd name="adj1" fmla="val 16153309"/>
              <a:gd name="adj2" fmla="val 10754372"/>
            </a:avLst>
          </a:prstGeom>
          <a:ln w="28575">
            <a:solidFill>
              <a:srgbClr val="6689FF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6689FF"/>
                </a:solidFill>
              </a:rPr>
              <a:t>CONTENTS A</a:t>
            </a:r>
            <a:endParaRPr lang="en-US" altLang="ko-KR" sz="1100" dirty="0">
              <a:solidFill>
                <a:srgbClr val="6689FF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rot="16200000">
            <a:off x="5685034" y="3334531"/>
            <a:ext cx="1512000" cy="0"/>
          </a:xfrm>
          <a:prstGeom prst="line">
            <a:avLst/>
          </a:prstGeom>
          <a:ln w="28575">
            <a:solidFill>
              <a:srgbClr val="6689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084397" y="1720176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6689FF"/>
                </a:solidFill>
              </a:rPr>
              <a:t>전년 대비</a:t>
            </a:r>
            <a:endParaRPr lang="en-US" altLang="ko-KR" sz="1000" dirty="0">
              <a:solidFill>
                <a:srgbClr val="6689FF"/>
              </a:solidFill>
            </a:endParaRPr>
          </a:p>
          <a:p>
            <a:r>
              <a:rPr lang="en-US" altLang="ko-KR" sz="3200" b="1" dirty="0">
                <a:solidFill>
                  <a:srgbClr val="6689FF"/>
                </a:solidFill>
              </a:rPr>
              <a:t>36</a:t>
            </a:r>
            <a:r>
              <a:rPr lang="en-US" altLang="ko-KR" b="1" dirty="0">
                <a:solidFill>
                  <a:srgbClr val="6689FF"/>
                </a:solidFill>
              </a:rPr>
              <a:t>%</a:t>
            </a:r>
            <a:endParaRPr lang="en-US" altLang="ko-KR" sz="900" dirty="0">
              <a:solidFill>
                <a:srgbClr val="6689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45588" y="298253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596237" y="336829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6689F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89FF"/>
                </a:solidFill>
              </a:rPr>
              <a:t>컨텐츠에 대한 내용을 적어요</a:t>
            </a:r>
            <a:endParaRPr lang="en-US" altLang="ko-KR" sz="1200" dirty="0">
              <a:solidFill>
                <a:srgbClr val="6689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6689FF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153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92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512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34" name="1/2 액자 33"/>
          <p:cNvSpPr/>
          <p:nvPr/>
        </p:nvSpPr>
        <p:spPr>
          <a:xfrm rot="10800000">
            <a:off x="27654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9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19533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0028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9234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2" name="1/2 액자 61"/>
          <p:cNvSpPr/>
          <p:nvPr/>
        </p:nvSpPr>
        <p:spPr>
          <a:xfrm rot="10800000">
            <a:off x="660647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3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79436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413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333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6" name="1/2 액자 65"/>
          <p:cNvSpPr/>
          <p:nvPr/>
        </p:nvSpPr>
        <p:spPr>
          <a:xfrm rot="10800000">
            <a:off x="104475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7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96354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416945" y="1654631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10391858" y="4998360"/>
            <a:ext cx="157437" cy="157437"/>
          </a:xfrm>
          <a:prstGeom prst="ellipse">
            <a:avLst/>
          </a:prstGeom>
          <a:noFill/>
          <a:ln w="28575">
            <a:solidFill>
              <a:srgbClr val="668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78296" y="4935889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362857" y="4098474"/>
            <a:ext cx="157437" cy="157437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49295" y="403600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90202" y="2161569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290181" y="2312695"/>
            <a:ext cx="796169" cy="482357"/>
            <a:chOff x="4271131" y="1831682"/>
            <a:chExt cx="796169" cy="482357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 rot="5400000">
              <a:off x="4265072" y="1999548"/>
              <a:ext cx="320550" cy="308431"/>
            </a:xfrm>
            <a:custGeom>
              <a:avLst/>
              <a:gdLst>
                <a:gd name="connsiteX0" fmla="*/ 0 w 320550"/>
                <a:gd name="connsiteY0" fmla="*/ 308431 h 308431"/>
                <a:gd name="connsiteX1" fmla="*/ 0 w 320550"/>
                <a:gd name="connsiteY1" fmla="*/ 0 h 308431"/>
                <a:gd name="connsiteX2" fmla="*/ 160277 w 320550"/>
                <a:gd name="connsiteY2" fmla="*/ 154217 h 308431"/>
                <a:gd name="connsiteX3" fmla="*/ 171459 w 320550"/>
                <a:gd name="connsiteY3" fmla="*/ 209607 h 308431"/>
                <a:gd name="connsiteX4" fmla="*/ 257568 w 320550"/>
                <a:gd name="connsiteY4" fmla="*/ 295715 h 308431"/>
                <a:gd name="connsiteX5" fmla="*/ 320549 w 320550"/>
                <a:gd name="connsiteY5" fmla="*/ 308430 h 308431"/>
                <a:gd name="connsiteX6" fmla="*/ 320550 w 320550"/>
                <a:gd name="connsiteY6" fmla="*/ 308431 h 30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50" h="308431">
                  <a:moveTo>
                    <a:pt x="0" y="308431"/>
                  </a:moveTo>
                  <a:lnTo>
                    <a:pt x="0" y="0"/>
                  </a:lnTo>
                  <a:lnTo>
                    <a:pt x="160277" y="154217"/>
                  </a:lnTo>
                  <a:lnTo>
                    <a:pt x="171459" y="209607"/>
                  </a:lnTo>
                  <a:cubicBezTo>
                    <a:pt x="187835" y="248323"/>
                    <a:pt x="218851" y="279340"/>
                    <a:pt x="257568" y="295715"/>
                  </a:cubicBezTo>
                  <a:lnTo>
                    <a:pt x="320549" y="308430"/>
                  </a:lnTo>
                  <a:lnTo>
                    <a:pt x="320550" y="308431"/>
                  </a:lnTo>
                  <a:close/>
                </a:path>
              </a:pathLst>
            </a:cu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4271132" y="1831682"/>
              <a:ext cx="796168" cy="323613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450 (45%)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0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1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25946" y="1976199"/>
            <a:ext cx="2688124" cy="2688124"/>
          </a:xfrm>
          <a:prstGeom prst="ellipse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241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8429" y="1976199"/>
            <a:ext cx="2688124" cy="2688124"/>
          </a:xfrm>
          <a:prstGeom prst="ellipse">
            <a:avLst/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525</Words>
  <Application>Microsoft Office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green</cp:lastModifiedBy>
  <cp:revision>2</cp:revision>
  <dcterms:created xsi:type="dcterms:W3CDTF">2022-11-01T15:43:08Z</dcterms:created>
  <dcterms:modified xsi:type="dcterms:W3CDTF">2022-12-06T06:57:24Z</dcterms:modified>
</cp:coreProperties>
</file>