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2FE4-2E27-2B42-AA81-D01D57F82908}" type="datetimeFigureOut">
              <a:rPr lang="en-US" smtClean="0"/>
              <a:t>15/7/16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D9B9-7626-AE42-8F9F-27F4C0F6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3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2FE4-2E27-2B42-AA81-D01D57F82908}" type="datetimeFigureOut">
              <a:rPr lang="en-US" smtClean="0"/>
              <a:t>15/7/16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D9B9-7626-AE42-8F9F-27F4C0F6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0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2FE4-2E27-2B42-AA81-D01D57F82908}" type="datetimeFigureOut">
              <a:rPr lang="en-US" smtClean="0"/>
              <a:t>15/7/16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D9B9-7626-AE42-8F9F-27F4C0F6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7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2FE4-2E27-2B42-AA81-D01D57F82908}" type="datetimeFigureOut">
              <a:rPr lang="en-US" smtClean="0"/>
              <a:t>15/7/16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D9B9-7626-AE42-8F9F-27F4C0F6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2FE4-2E27-2B42-AA81-D01D57F82908}" type="datetimeFigureOut">
              <a:rPr lang="en-US" smtClean="0"/>
              <a:t>15/7/16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D9B9-7626-AE42-8F9F-27F4C0F6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2FE4-2E27-2B42-AA81-D01D57F82908}" type="datetimeFigureOut">
              <a:rPr lang="en-US" smtClean="0"/>
              <a:t>15/7/16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D9B9-7626-AE42-8F9F-27F4C0F6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1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2FE4-2E27-2B42-AA81-D01D57F82908}" type="datetimeFigureOut">
              <a:rPr lang="en-US" smtClean="0"/>
              <a:t>15/7/16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D9B9-7626-AE42-8F9F-27F4C0F6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5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2FE4-2E27-2B42-AA81-D01D57F82908}" type="datetimeFigureOut">
              <a:rPr lang="en-US" smtClean="0"/>
              <a:t>15/7/16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D9B9-7626-AE42-8F9F-27F4C0F6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7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2FE4-2E27-2B42-AA81-D01D57F82908}" type="datetimeFigureOut">
              <a:rPr lang="en-US" smtClean="0"/>
              <a:t>15/7/16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D9B9-7626-AE42-8F9F-27F4C0F6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9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2FE4-2E27-2B42-AA81-D01D57F82908}" type="datetimeFigureOut">
              <a:rPr lang="en-US" smtClean="0"/>
              <a:t>15/7/16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D9B9-7626-AE42-8F9F-27F4C0F6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2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2FE4-2E27-2B42-AA81-D01D57F82908}" type="datetimeFigureOut">
              <a:rPr lang="en-US" smtClean="0"/>
              <a:t>15/7/16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D9B9-7626-AE42-8F9F-27F4C0F6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5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02FE4-2E27-2B42-AA81-D01D57F82908}" type="datetimeFigureOut">
              <a:rPr lang="en-US" smtClean="0"/>
              <a:t>15/7/16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9D9B9-7626-AE42-8F9F-27F4C0F6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0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UID</a:t>
            </a:r>
          </a:p>
          <a:p>
            <a:pPr lvl="1"/>
            <a:r>
              <a:rPr lang="en-US" dirty="0" smtClean="0"/>
              <a:t>Multiple Tokens, each Token Bounds to 1 IP</a:t>
            </a:r>
          </a:p>
          <a:p>
            <a:pPr lvl="1"/>
            <a:r>
              <a:rPr lang="en-US" dirty="0" smtClean="0"/>
              <a:t>Each UID has one Directory</a:t>
            </a:r>
          </a:p>
          <a:p>
            <a:pPr lvl="1"/>
            <a:r>
              <a:rPr lang="en-US" dirty="0" smtClean="0"/>
              <a:t>Each day there is sub-directory MM-DD-YYYY </a:t>
            </a:r>
          </a:p>
          <a:p>
            <a:pPr lvl="1"/>
            <a:r>
              <a:rPr lang="en-US" dirty="0" smtClean="0"/>
              <a:t>Each daily sub-</a:t>
            </a:r>
            <a:r>
              <a:rPr lang="en-US" dirty="0" err="1" smtClean="0"/>
              <a:t>dir</a:t>
            </a:r>
            <a:r>
              <a:rPr lang="en-US" dirty="0" smtClean="0"/>
              <a:t> has the file put in on that day</a:t>
            </a:r>
          </a:p>
          <a:p>
            <a:pPr lvl="1"/>
            <a:r>
              <a:rPr lang="en-US" dirty="0" smtClean="0"/>
              <a:t>Token can be read </a:t>
            </a:r>
            <a:r>
              <a:rPr lang="en-US" smtClean="0"/>
              <a:t>or write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48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Request Token API</a:t>
            </a:r>
          </a:p>
          <a:p>
            <a:pPr lvl="1"/>
            <a:r>
              <a:rPr lang="en-US" dirty="0" smtClean="0"/>
              <a:t>Give IP , return token</a:t>
            </a:r>
          </a:p>
          <a:p>
            <a:r>
              <a:rPr lang="en-US" dirty="0" err="1" smtClean="0"/>
              <a:t>ImportFile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Contains File Content and Expired Date</a:t>
            </a:r>
          </a:p>
          <a:p>
            <a:pPr lvl="1"/>
            <a:r>
              <a:rPr lang="en-US" dirty="0" smtClean="0"/>
              <a:t>Returns File Key</a:t>
            </a:r>
          </a:p>
          <a:p>
            <a:pPr lvl="1"/>
            <a:r>
              <a:rPr lang="en-US" dirty="0" smtClean="0"/>
              <a:t>When store, the Key and Expired Date is merged as file name</a:t>
            </a:r>
          </a:p>
          <a:p>
            <a:pPr lvl="1"/>
            <a:r>
              <a:rPr lang="en-US" dirty="0" smtClean="0"/>
              <a:t>Always compress with lzma4</a:t>
            </a:r>
          </a:p>
          <a:p>
            <a:r>
              <a:rPr lang="en-US" dirty="0" smtClean="0"/>
              <a:t>Export File API</a:t>
            </a:r>
          </a:p>
          <a:p>
            <a:pPr lvl="1"/>
            <a:r>
              <a:rPr lang="en-US" dirty="0" smtClean="0"/>
              <a:t>Export Based on Key</a:t>
            </a:r>
          </a:p>
          <a:p>
            <a:pPr lvl="1"/>
            <a:r>
              <a:rPr lang="en-US" dirty="0" smtClean="0"/>
              <a:t>Each time the file is exported once, we need to record, and the last time a file is extracted</a:t>
            </a:r>
          </a:p>
          <a:p>
            <a:pPr lvl="1"/>
            <a:r>
              <a:rPr lang="en-US" dirty="0" smtClean="0"/>
              <a:t>Decompress the file before downloading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55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remove File that is expired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64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129</Words>
  <Application>Microsoft Macintosh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HTTP storage</vt:lpstr>
      <vt:lpstr>Account Hierarchy</vt:lpstr>
      <vt:lpstr>File Import</vt:lpstr>
      <vt:lpstr>Auto Removal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storage</dc:title>
  <dc:creator>Chui shan Kwong</dc:creator>
  <cp:lastModifiedBy>Chui shan Kwong</cp:lastModifiedBy>
  <cp:revision>7</cp:revision>
  <dcterms:created xsi:type="dcterms:W3CDTF">2016-07-15T10:57:51Z</dcterms:created>
  <dcterms:modified xsi:type="dcterms:W3CDTF">2016-07-15T11:06:03Z</dcterms:modified>
</cp:coreProperties>
</file>