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6663-F8EA-2248-A2FE-61AF9036CA74}" type="datetimeFigureOut">
              <a:rPr lang="en-US" smtClean="0"/>
              <a:t>15/7/16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2811-64BC-0146-9BE9-193FD871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4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6663-F8EA-2248-A2FE-61AF9036CA74}" type="datetimeFigureOut">
              <a:rPr lang="en-US" smtClean="0"/>
              <a:t>15/7/16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2811-64BC-0146-9BE9-193FD871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5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6663-F8EA-2248-A2FE-61AF9036CA74}" type="datetimeFigureOut">
              <a:rPr lang="en-US" smtClean="0"/>
              <a:t>15/7/16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2811-64BC-0146-9BE9-193FD871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5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6663-F8EA-2248-A2FE-61AF9036CA74}" type="datetimeFigureOut">
              <a:rPr lang="en-US" smtClean="0"/>
              <a:t>15/7/16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2811-64BC-0146-9BE9-193FD871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3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6663-F8EA-2248-A2FE-61AF9036CA74}" type="datetimeFigureOut">
              <a:rPr lang="en-US" smtClean="0"/>
              <a:t>15/7/16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2811-64BC-0146-9BE9-193FD871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9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6663-F8EA-2248-A2FE-61AF9036CA74}" type="datetimeFigureOut">
              <a:rPr lang="en-US" smtClean="0"/>
              <a:t>15/7/16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2811-64BC-0146-9BE9-193FD871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6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6663-F8EA-2248-A2FE-61AF9036CA74}" type="datetimeFigureOut">
              <a:rPr lang="en-US" smtClean="0"/>
              <a:t>15/7/16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2811-64BC-0146-9BE9-193FD871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7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6663-F8EA-2248-A2FE-61AF9036CA74}" type="datetimeFigureOut">
              <a:rPr lang="en-US" smtClean="0"/>
              <a:t>15/7/16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2811-64BC-0146-9BE9-193FD871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9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6663-F8EA-2248-A2FE-61AF9036CA74}" type="datetimeFigureOut">
              <a:rPr lang="en-US" smtClean="0"/>
              <a:t>15/7/16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2811-64BC-0146-9BE9-193FD871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2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6663-F8EA-2248-A2FE-61AF9036CA74}" type="datetimeFigureOut">
              <a:rPr lang="en-US" smtClean="0"/>
              <a:t>15/7/16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2811-64BC-0146-9BE9-193FD871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8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6663-F8EA-2248-A2FE-61AF9036CA74}" type="datetimeFigureOut">
              <a:rPr lang="en-US" smtClean="0"/>
              <a:t>15/7/16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2811-64BC-0146-9BE9-193FD871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7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E6663-F8EA-2248-A2FE-61AF9036CA74}" type="datetimeFigureOut">
              <a:rPr lang="en-US" smtClean="0"/>
              <a:t>15/7/16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82811-64BC-0146-9BE9-193FD871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5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 </a:t>
            </a:r>
            <a:r>
              <a:rPr lang="en-US" dirty="0" err="1" smtClean="0"/>
              <a:t>Lerg</a:t>
            </a:r>
            <a:r>
              <a:rPr lang="en-US" dirty="0" smtClean="0"/>
              <a:t> requirement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month, admin will upload a US </a:t>
            </a:r>
            <a:r>
              <a:rPr lang="en-US" dirty="0" err="1" smtClean="0"/>
              <a:t>Lerg</a:t>
            </a:r>
            <a:r>
              <a:rPr lang="en-US" dirty="0" smtClean="0"/>
              <a:t> file to the UI </a:t>
            </a:r>
          </a:p>
          <a:p>
            <a:r>
              <a:rPr lang="en-US" dirty="0" smtClean="0"/>
              <a:t>This data should be </a:t>
            </a:r>
            <a:r>
              <a:rPr lang="en-US" dirty="0" err="1" smtClean="0"/>
              <a:t>visable</a:t>
            </a:r>
            <a:r>
              <a:rPr lang="en-US" dirty="0" smtClean="0"/>
              <a:t> by the admin</a:t>
            </a:r>
          </a:p>
          <a:p>
            <a:r>
              <a:rPr lang="en-US" dirty="0" smtClean="0"/>
              <a:t>All the log as to when and what was uploaded should be visible and can be downloaded from UI at any time.</a:t>
            </a:r>
          </a:p>
          <a:p>
            <a:r>
              <a:rPr lang="en-US" dirty="0" smtClean="0"/>
              <a:t>The UI will load it to the DB and record the refresh time of the LERG data.</a:t>
            </a:r>
          </a:p>
          <a:p>
            <a:r>
              <a:rPr lang="en-US" dirty="0" smtClean="0"/>
              <a:t>The client side will have API to check if there is any new update and if so, extract 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9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26340" y="2082321"/>
            <a:ext cx="3012315" cy="17721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 LERG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8461" y="2082321"/>
            <a:ext cx="175718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for Uploading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6423871" y="3246434"/>
            <a:ext cx="1225045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3632498" y="3854510"/>
            <a:ext cx="14766" cy="2111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09692" y="5405175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1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getLastRefresh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 the last time the data is refreshed</a:t>
            </a:r>
          </a:p>
          <a:p>
            <a:r>
              <a:rPr lang="en-US" dirty="0" err="1" smtClean="0"/>
              <a:t>getLerg</a:t>
            </a:r>
            <a:r>
              <a:rPr lang="en-US" dirty="0" smtClean="0"/>
              <a:t>(Date)</a:t>
            </a:r>
          </a:p>
          <a:p>
            <a:pPr lvl="1"/>
            <a:r>
              <a:rPr lang="en-US" dirty="0" smtClean="0"/>
              <a:t>Get the latest </a:t>
            </a:r>
            <a:r>
              <a:rPr lang="en-US" dirty="0" err="1" smtClean="0"/>
              <a:t>lerg</a:t>
            </a:r>
            <a:r>
              <a:rPr lang="en-US" dirty="0" smtClean="0"/>
              <a:t> closest to and before this date.</a:t>
            </a:r>
          </a:p>
          <a:p>
            <a:r>
              <a:rPr lang="en-US" dirty="0" err="1" smtClean="0"/>
              <a:t>getLergByCntState</a:t>
            </a:r>
            <a:r>
              <a:rPr lang="en-US" dirty="0" smtClean="0"/>
              <a:t>(Date)</a:t>
            </a:r>
          </a:p>
          <a:p>
            <a:pPr lvl="1"/>
            <a:r>
              <a:rPr lang="en-US" dirty="0" smtClean="0"/>
              <a:t>Get the latest </a:t>
            </a:r>
            <a:r>
              <a:rPr lang="en-US" dirty="0" err="1" smtClean="0"/>
              <a:t>lerg</a:t>
            </a:r>
            <a:r>
              <a:rPr lang="en-US" dirty="0" smtClean="0"/>
              <a:t> closest to and before this date.</a:t>
            </a:r>
          </a:p>
          <a:p>
            <a:pPr lvl="1"/>
            <a:r>
              <a:rPr lang="en-US" dirty="0" smtClean="0"/>
              <a:t>Fields include should be NPANXX, Country, State</a:t>
            </a:r>
          </a:p>
          <a:p>
            <a:r>
              <a:rPr lang="en-US" dirty="0" err="1" smtClean="0"/>
              <a:t>getLergByCntState</a:t>
            </a:r>
            <a:r>
              <a:rPr lang="en-US" dirty="0" smtClean="0"/>
              <a:t>(Date)</a:t>
            </a:r>
          </a:p>
          <a:p>
            <a:pPr lvl="1"/>
            <a:r>
              <a:rPr lang="en-US" dirty="0" smtClean="0"/>
              <a:t>Get the latest </a:t>
            </a:r>
            <a:r>
              <a:rPr lang="en-US" dirty="0" err="1" smtClean="0"/>
              <a:t>lerg</a:t>
            </a:r>
            <a:r>
              <a:rPr lang="en-US" dirty="0" smtClean="0"/>
              <a:t> closest to and before this date.</a:t>
            </a:r>
          </a:p>
          <a:p>
            <a:pPr lvl="1"/>
            <a:r>
              <a:rPr lang="en-US" dirty="0" smtClean="0"/>
              <a:t>Fields include should be NPANXX</a:t>
            </a:r>
            <a:r>
              <a:rPr lang="en-US" smtClean="0"/>
              <a:t>, “US”, </a:t>
            </a:r>
            <a:r>
              <a:rPr lang="en-US" dirty="0" smtClean="0"/>
              <a:t>OCN-LATA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3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173</Words>
  <Application>Microsoft Macintosh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US Lerg requirement</vt:lpstr>
      <vt:lpstr>Purpose</vt:lpstr>
      <vt:lpstr>Overall</vt:lpstr>
      <vt:lpstr>API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Chui shan Kwong</dc:creator>
  <cp:lastModifiedBy>Chui shan Kwong</cp:lastModifiedBy>
  <cp:revision>5</cp:revision>
  <dcterms:created xsi:type="dcterms:W3CDTF">2016-07-15T06:44:58Z</dcterms:created>
  <dcterms:modified xsi:type="dcterms:W3CDTF">2016-07-15T06:52:30Z</dcterms:modified>
</cp:coreProperties>
</file>