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0164-E412-6946-80D8-DFD71E95F967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4416-7EB9-884C-AC62-511036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Rate Query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telnet &lt;server </a:t>
            </a:r>
            <a:r>
              <a:rPr lang="en-US" dirty="0" err="1" smtClean="0"/>
              <a:t>ip</a:t>
            </a:r>
            <a:r>
              <a:rPr lang="en-US" dirty="0" smtClean="0"/>
              <a:t>&gt; 4321</a:t>
            </a:r>
          </a:p>
          <a:p>
            <a:r>
              <a:rPr lang="en-US" dirty="0" err="1" smtClean="0"/>
              <a:t>dnl_switch</a:t>
            </a:r>
            <a:r>
              <a:rPr lang="en-US" dirty="0" smtClean="0"/>
              <a:t>*</a:t>
            </a:r>
            <a:r>
              <a:rPr lang="en-US" dirty="0" err="1" smtClean="0"/>
              <a:t>CLI@rate_finder_by_name</a:t>
            </a:r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*CLI@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rate_finder_by_name</a:t>
            </a:r>
            <a:r>
              <a:rPr lang="en-US" dirty="0" smtClean="0"/>
              <a:t> - Get destination all vendor rate price</a:t>
            </a:r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rate_finder_by_name</a:t>
            </a:r>
            <a:r>
              <a:rPr lang="en-US" dirty="0" smtClean="0"/>
              <a:t> [</a:t>
            </a:r>
            <a:r>
              <a:rPr lang="en-US" dirty="0" err="1" smtClean="0"/>
              <a:t>is_future_rate,code_deck_id,code_name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</a:t>
            </a:r>
            <a:r>
              <a:rPr lang="en-US" dirty="0" err="1" smtClean="0"/>
              <a:t>CLI@vendor_rate_finder</a:t>
            </a:r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*CLI@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vendor_rate_finder</a:t>
            </a:r>
            <a:r>
              <a:rPr lang="en-US" dirty="0" smtClean="0"/>
              <a:t> - Get destination detail rate price from a specified vendor</a:t>
            </a:r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verdor_rate_finder</a:t>
            </a:r>
            <a:r>
              <a:rPr lang="en-US" dirty="0" smtClean="0"/>
              <a:t> [is_future_rate,rate_table_id,code_1,code_2,code_3,...</a:t>
            </a:r>
            <a:r>
              <a:rPr lang="en-US" dirty="0" err="1" smtClean="0"/>
              <a:t>code_n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</a:t>
            </a:r>
            <a:r>
              <a:rPr lang="en-US" dirty="0" err="1" smtClean="0"/>
              <a:t>CLI@rate_finder</a:t>
            </a:r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*CLI@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rate_finder</a:t>
            </a:r>
            <a:r>
              <a:rPr lang="en-US" dirty="0" smtClean="0"/>
              <a:t> - Get destination all vendor rate price</a:t>
            </a:r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rate_finder</a:t>
            </a:r>
            <a:r>
              <a:rPr lang="en-US" dirty="0" smtClean="0"/>
              <a:t> [is_future_rate,code1,code2,code3,...]</a:t>
            </a:r>
          </a:p>
          <a:p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</a:t>
            </a:r>
            <a:r>
              <a:rPr lang="en-US" dirty="0" err="1" smtClean="0"/>
              <a:t>CLI@vendor_rate_finder_by_name</a:t>
            </a:r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*CLI@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vendor_rate_finder_by_name</a:t>
            </a:r>
            <a:r>
              <a:rPr lang="en-US" dirty="0" smtClean="0"/>
              <a:t> - Get destination detail rate price from a specified vendor</a:t>
            </a:r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verdor_rate_finder</a:t>
            </a:r>
            <a:r>
              <a:rPr lang="en-US" dirty="0" smtClean="0"/>
              <a:t> [</a:t>
            </a:r>
            <a:r>
              <a:rPr lang="en-US" dirty="0" err="1" smtClean="0"/>
              <a:t>is_future_rate,rate_table_id,code_deck_id,code_name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</a:t>
            </a:r>
            <a:r>
              <a:rPr lang="en-US" dirty="0" err="1" smtClean="0"/>
              <a:t>CLI@vendor_rate_summary</a:t>
            </a:r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*CLI@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vendor_rate_summary</a:t>
            </a:r>
            <a:r>
              <a:rPr lang="en-US" dirty="0" smtClean="0"/>
              <a:t> - Get all destination rate price from a specified vendor</a:t>
            </a:r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vendor_rate_summary</a:t>
            </a:r>
            <a:r>
              <a:rPr lang="en-US" dirty="0" smtClean="0"/>
              <a:t> [</a:t>
            </a:r>
            <a:r>
              <a:rPr lang="en-US" dirty="0" err="1" smtClean="0"/>
              <a:t>is_future_rate,rate_table_id,code_deck_id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dnl_switch</a:t>
            </a:r>
            <a:r>
              <a:rPr lang="en-US" dirty="0" smtClean="0"/>
              <a:t>*CLI@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GetVenorsForDestination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GetVendorRate</a:t>
            </a:r>
            <a:r>
              <a:rPr lang="en-US" smtClean="0"/>
              <a:t>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194</Words>
  <Application>Microsoft Macintosh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Rate Query API</vt:lpstr>
      <vt:lpstr>Server Access</vt:lpstr>
      <vt:lpstr>API needed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Query API</dc:title>
  <dc:creator>Chui shan Kwong</dc:creator>
  <cp:lastModifiedBy>Chui shan Kwong</cp:lastModifiedBy>
  <cp:revision>2</cp:revision>
  <dcterms:created xsi:type="dcterms:W3CDTF">2016-07-15T12:53:20Z</dcterms:created>
  <dcterms:modified xsi:type="dcterms:W3CDTF">2016-07-15T13:22:28Z</dcterms:modified>
</cp:coreProperties>
</file>