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FC67-6D25-954D-A1DD-DBD2BA9BEF94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0272-B11A-1445-A5B9-EC88B5B1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5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FC67-6D25-954D-A1DD-DBD2BA9BEF94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0272-B11A-1445-A5B9-EC88B5B1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6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FC67-6D25-954D-A1DD-DBD2BA9BEF94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0272-B11A-1445-A5B9-EC88B5B1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8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FC67-6D25-954D-A1DD-DBD2BA9BEF94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0272-B11A-1445-A5B9-EC88B5B1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0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FC67-6D25-954D-A1DD-DBD2BA9BEF94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0272-B11A-1445-A5B9-EC88B5B1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3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FC67-6D25-954D-A1DD-DBD2BA9BEF94}" type="datetimeFigureOut">
              <a:rPr lang="en-US" smtClean="0"/>
              <a:t>10/8/16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0272-B11A-1445-A5B9-EC88B5B1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8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FC67-6D25-954D-A1DD-DBD2BA9BEF94}" type="datetimeFigureOut">
              <a:rPr lang="en-US" smtClean="0"/>
              <a:t>10/8/16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0272-B11A-1445-A5B9-EC88B5B1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7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FC67-6D25-954D-A1DD-DBD2BA9BEF94}" type="datetimeFigureOut">
              <a:rPr lang="en-US" smtClean="0"/>
              <a:t>10/8/16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0272-B11A-1445-A5B9-EC88B5B1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4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FC67-6D25-954D-A1DD-DBD2BA9BEF94}" type="datetimeFigureOut">
              <a:rPr lang="en-US" smtClean="0"/>
              <a:t>10/8/16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0272-B11A-1445-A5B9-EC88B5B1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8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FC67-6D25-954D-A1DD-DBD2BA9BEF94}" type="datetimeFigureOut">
              <a:rPr lang="en-US" smtClean="0"/>
              <a:t>10/8/16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0272-B11A-1445-A5B9-EC88B5B1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5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FC67-6D25-954D-A1DD-DBD2BA9BEF94}" type="datetimeFigureOut">
              <a:rPr lang="en-US" smtClean="0"/>
              <a:t>10/8/16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0272-B11A-1445-A5B9-EC88B5B1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9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6FC67-6D25-954D-A1DD-DBD2BA9BEF94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80272-B11A-1445-A5B9-EC88B5B1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7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Statistics Monitoring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9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361765" y="2719294"/>
            <a:ext cx="1957294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Memsql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99412" y="1972235"/>
            <a:ext cx="1792941" cy="11952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  <a:r>
              <a:rPr lang="en-US" dirty="0" smtClean="0"/>
              <a:t>Monitoring</a:t>
            </a:r>
          </a:p>
          <a:p>
            <a:pPr algn="ctr"/>
            <a:r>
              <a:rPr lang="en-US" dirty="0" smtClean="0"/>
              <a:t>Python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4"/>
            <a:endCxn id="5" idx="1"/>
          </p:cNvCxnSpPr>
          <p:nvPr/>
        </p:nvCxnSpPr>
        <p:spPr>
          <a:xfrm flipV="1">
            <a:off x="5319059" y="2569882"/>
            <a:ext cx="1180353" cy="7574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6499412" y="4087846"/>
            <a:ext cx="1957294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DB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1"/>
            <a:endCxn id="5" idx="2"/>
          </p:cNvCxnSpPr>
          <p:nvPr/>
        </p:nvCxnSpPr>
        <p:spPr>
          <a:xfrm flipH="1" flipV="1">
            <a:off x="7395883" y="3167529"/>
            <a:ext cx="82176" cy="9203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43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Ingress Trunks</a:t>
            </a:r>
          </a:p>
          <a:p>
            <a:r>
              <a:rPr lang="en-US" dirty="0" smtClean="0"/>
              <a:t>Select Egress Trunks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4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Non-Zero-% ( non zero call ) / total call</a:t>
            </a:r>
          </a:p>
          <a:p>
            <a:r>
              <a:rPr lang="en-US" dirty="0" smtClean="0"/>
              <a:t>ASR ( non-zero + 486,487 ) / total call</a:t>
            </a:r>
          </a:p>
          <a:p>
            <a:r>
              <a:rPr lang="en-US" dirty="0" smtClean="0"/>
              <a:t>ACD ( total duration of non zero ) / non zero count</a:t>
            </a:r>
          </a:p>
          <a:p>
            <a:r>
              <a:rPr lang="en-US" dirty="0" smtClean="0"/>
              <a:t>All Call PDD</a:t>
            </a:r>
          </a:p>
          <a:p>
            <a:r>
              <a:rPr lang="en-US" dirty="0" smtClean="0"/>
              <a:t>Non-Zero Call PDD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24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Email with template content</a:t>
            </a:r>
          </a:p>
          <a:p>
            <a:pPr lvl="1"/>
            <a:r>
              <a:rPr lang="en-US" dirty="0" smtClean="0"/>
              <a:t>Block </a:t>
            </a:r>
          </a:p>
          <a:p>
            <a:pPr lvl="2"/>
            <a:r>
              <a:rPr lang="en-US" dirty="0" smtClean="0"/>
              <a:t>Specific Code</a:t>
            </a:r>
          </a:p>
          <a:p>
            <a:pPr lvl="2"/>
            <a:r>
              <a:rPr lang="en-US" dirty="0" smtClean="0"/>
              <a:t>Specific Code Name </a:t>
            </a:r>
          </a:p>
          <a:p>
            <a:pPr lvl="2"/>
            <a:r>
              <a:rPr lang="en-US" dirty="0" smtClean="0"/>
              <a:t>Specific </a:t>
            </a:r>
            <a:r>
              <a:rPr lang="en-US" dirty="0" smtClean="0"/>
              <a:t>Trunk(s)</a:t>
            </a:r>
          </a:p>
          <a:p>
            <a:pPr lvl="2"/>
            <a:r>
              <a:rPr lang="en-US" dirty="0" smtClean="0"/>
              <a:t>Specific Trunk Group(s)</a:t>
            </a:r>
            <a:r>
              <a:rPr lang="en-US" dirty="0" smtClean="0"/>
              <a:t> </a:t>
            </a:r>
            <a:endParaRPr lang="en-US" dirty="0" smtClean="0"/>
          </a:p>
          <a:p>
            <a:pPr lvl="2"/>
            <a:r>
              <a:rPr lang="en-US" dirty="0" smtClean="0"/>
              <a:t>Specific Carrier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If Block is yes , “Unblock” Never or After XXX minutes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64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Condition</a:t>
            </a:r>
          </a:p>
          <a:p>
            <a:r>
              <a:rPr lang="en-US" dirty="0" smtClean="0"/>
              <a:t>Action</a:t>
            </a:r>
          </a:p>
          <a:p>
            <a:r>
              <a:rPr lang="en-US" dirty="0" smtClean="0"/>
              <a:t>Frequency</a:t>
            </a:r>
          </a:p>
          <a:p>
            <a:r>
              <a:rPr lang="en-US" dirty="0" smtClean="0"/>
              <a:t>Sample Period</a:t>
            </a:r>
          </a:p>
          <a:p>
            <a:r>
              <a:rPr lang="en-US" dirty="0" smtClean="0"/>
              <a:t>Call Threshold</a:t>
            </a:r>
          </a:p>
          <a:p>
            <a:r>
              <a:rPr lang="en-US" dirty="0" smtClean="0"/>
              <a:t>Ingress/Egress</a:t>
            </a:r>
          </a:p>
          <a:p>
            <a:r>
              <a:rPr lang="en-US" dirty="0" smtClean="0"/>
              <a:t>Trunk or Trunk Group </a:t>
            </a:r>
            <a:r>
              <a:rPr lang="en-US" dirty="0" smtClean="0"/>
              <a:t>( specific ones or all )</a:t>
            </a:r>
          </a:p>
          <a:p>
            <a:r>
              <a:rPr lang="en-US" dirty="0" smtClean="0"/>
              <a:t>At Code Level, At Code Name Level, At Trunk Level, At Carrier Level</a:t>
            </a:r>
          </a:p>
          <a:p>
            <a:r>
              <a:rPr lang="en-US" dirty="0" smtClean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3702882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At each execution cycle, we need to log:</a:t>
            </a:r>
          </a:p>
          <a:p>
            <a:pPr lvl="1"/>
            <a:r>
              <a:rPr lang="en-US" dirty="0" smtClean="0"/>
              <a:t>Rule Name</a:t>
            </a:r>
          </a:p>
          <a:p>
            <a:pPr lvl="1"/>
            <a:r>
              <a:rPr lang="en-US" dirty="0" smtClean="0"/>
              <a:t>Executed On</a:t>
            </a:r>
          </a:p>
          <a:p>
            <a:pPr lvl="1"/>
            <a:r>
              <a:rPr lang="en-US" dirty="0" smtClean="0"/>
              <a:t>Executed Finished On</a:t>
            </a:r>
          </a:p>
          <a:p>
            <a:pPr lvl="1"/>
            <a:r>
              <a:rPr lang="en-US" dirty="0" smtClean="0"/>
              <a:t>Sample Period</a:t>
            </a:r>
          </a:p>
          <a:p>
            <a:pPr lvl="1"/>
            <a:r>
              <a:rPr lang="en-US" dirty="0" smtClean="0"/>
              <a:t>Condition Found that meets:</a:t>
            </a:r>
          </a:p>
          <a:p>
            <a:pPr lvl="2"/>
            <a:r>
              <a:rPr lang="en-US" dirty="0" smtClean="0"/>
              <a:t>Trunk Name</a:t>
            </a:r>
          </a:p>
          <a:p>
            <a:pPr lvl="2"/>
            <a:r>
              <a:rPr lang="en-US" dirty="0" smtClean="0"/>
              <a:t>Code Name</a:t>
            </a:r>
          </a:p>
          <a:p>
            <a:pPr lvl="2"/>
            <a:r>
              <a:rPr lang="en-US" dirty="0" smtClean="0"/>
              <a:t>Code Name</a:t>
            </a:r>
          </a:p>
          <a:p>
            <a:pPr lvl="2"/>
            <a:r>
              <a:rPr lang="en-US" dirty="0" smtClean="0"/>
              <a:t>ASR</a:t>
            </a:r>
          </a:p>
          <a:p>
            <a:pPr lvl="2"/>
            <a:r>
              <a:rPr lang="en-US" dirty="0" smtClean="0"/>
              <a:t>ACD</a:t>
            </a:r>
          </a:p>
          <a:p>
            <a:pPr lvl="2"/>
            <a:r>
              <a:rPr lang="en-US" dirty="0" smtClean="0"/>
              <a:t>PDD</a:t>
            </a:r>
          </a:p>
          <a:p>
            <a:pPr lvl="2"/>
            <a:r>
              <a:rPr lang="en-US" dirty="0" smtClean="0"/>
              <a:t>….</a:t>
            </a:r>
          </a:p>
          <a:p>
            <a:pPr lvl="2"/>
            <a:r>
              <a:rPr lang="en-US" dirty="0" smtClean="0"/>
              <a:t>Action Taken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1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Every minute, </a:t>
            </a:r>
            <a:r>
              <a:rPr lang="en-US" dirty="0" smtClean="0"/>
              <a:t>read all the rules to memory</a:t>
            </a:r>
          </a:p>
          <a:p>
            <a:r>
              <a:rPr lang="en-US" dirty="0" smtClean="0"/>
              <a:t>Keep track of the next execution time of each rule.</a:t>
            </a:r>
          </a:p>
          <a:p>
            <a:r>
              <a:rPr lang="en-US" dirty="0" smtClean="0"/>
              <a:t>When the execution time is up, use </a:t>
            </a:r>
            <a:r>
              <a:rPr lang="en-US" dirty="0" err="1" smtClean="0"/>
              <a:t>sql</a:t>
            </a:r>
            <a:r>
              <a:rPr lang="en-US" dirty="0" smtClean="0"/>
              <a:t> to check </a:t>
            </a:r>
            <a:r>
              <a:rPr lang="en-US" dirty="0" err="1" smtClean="0"/>
              <a:t>memsql</a:t>
            </a:r>
            <a:r>
              <a:rPr lang="en-US" dirty="0" smtClean="0"/>
              <a:t> to see if the conditio</a:t>
            </a:r>
            <a:r>
              <a:rPr lang="en-US" dirty="0" smtClean="0"/>
              <a:t>n matches</a:t>
            </a:r>
          </a:p>
          <a:p>
            <a:r>
              <a:rPr lang="en-US" dirty="0" smtClean="0"/>
              <a:t>If the condition matches, then execute the necessary action :</a:t>
            </a:r>
          </a:p>
          <a:p>
            <a:pPr lvl="1"/>
            <a:r>
              <a:rPr lang="en-US" dirty="0" smtClean="0"/>
              <a:t>Insert some records to DB</a:t>
            </a:r>
          </a:p>
          <a:p>
            <a:pPr lvl="1"/>
            <a:r>
              <a:rPr lang="en-US" dirty="0" smtClean="0"/>
              <a:t>Send Email ( with template 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18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237</Words>
  <Application>Microsoft Macintosh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Statistics Monitoring</vt:lpstr>
      <vt:lpstr>Architecture</vt:lpstr>
      <vt:lpstr>Monitoring Scope</vt:lpstr>
      <vt:lpstr>Condition</vt:lpstr>
      <vt:lpstr>Action</vt:lpstr>
      <vt:lpstr>Monitoring Rule</vt:lpstr>
      <vt:lpstr>Log</vt:lpstr>
      <vt:lpstr>Process</vt:lpstr>
    </vt:vector>
  </TitlesOfParts>
  <Company>xxx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Chui shan Kwong</dc:creator>
  <cp:lastModifiedBy>Chui shan Kwong</cp:lastModifiedBy>
  <cp:revision>13</cp:revision>
  <dcterms:created xsi:type="dcterms:W3CDTF">2016-05-08T11:51:12Z</dcterms:created>
  <dcterms:modified xsi:type="dcterms:W3CDTF">2016-08-10T03:01:28Z</dcterms:modified>
</cp:coreProperties>
</file>