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2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0ED1-BFDD-1748-88D3-13581EA69402}" type="datetimeFigureOut">
              <a:rPr lang="en-US" smtClean="0"/>
              <a:t>24/5/16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9AAD-7C59-8C47-9993-89C1FBCC2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27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0ED1-BFDD-1748-88D3-13581EA69402}" type="datetimeFigureOut">
              <a:rPr lang="en-US" smtClean="0"/>
              <a:t>24/5/16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9AAD-7C59-8C47-9993-89C1FBCC2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8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0ED1-BFDD-1748-88D3-13581EA69402}" type="datetimeFigureOut">
              <a:rPr lang="en-US" smtClean="0"/>
              <a:t>24/5/16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9AAD-7C59-8C47-9993-89C1FBCC2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6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0ED1-BFDD-1748-88D3-13581EA69402}" type="datetimeFigureOut">
              <a:rPr lang="en-US" smtClean="0"/>
              <a:t>24/5/16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9AAD-7C59-8C47-9993-89C1FBCC2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1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0ED1-BFDD-1748-88D3-13581EA69402}" type="datetimeFigureOut">
              <a:rPr lang="en-US" smtClean="0"/>
              <a:t>24/5/16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9AAD-7C59-8C47-9993-89C1FBCC2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7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0ED1-BFDD-1748-88D3-13581EA69402}" type="datetimeFigureOut">
              <a:rPr lang="en-US" smtClean="0"/>
              <a:t>24/5/16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9AAD-7C59-8C47-9993-89C1FBCC2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7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0ED1-BFDD-1748-88D3-13581EA69402}" type="datetimeFigureOut">
              <a:rPr lang="en-US" smtClean="0"/>
              <a:t>24/5/16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9AAD-7C59-8C47-9993-89C1FBCC2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7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0ED1-BFDD-1748-88D3-13581EA69402}" type="datetimeFigureOut">
              <a:rPr lang="en-US" smtClean="0"/>
              <a:t>24/5/16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9AAD-7C59-8C47-9993-89C1FBCC2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0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0ED1-BFDD-1748-88D3-13581EA69402}" type="datetimeFigureOut">
              <a:rPr lang="en-US" smtClean="0"/>
              <a:t>24/5/16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9AAD-7C59-8C47-9993-89C1FBCC2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5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0ED1-BFDD-1748-88D3-13581EA69402}" type="datetimeFigureOut">
              <a:rPr lang="en-US" smtClean="0"/>
              <a:t>24/5/16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9AAD-7C59-8C47-9993-89C1FBCC2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5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0ED1-BFDD-1748-88D3-13581EA69402}" type="datetimeFigureOut">
              <a:rPr lang="en-US" smtClean="0"/>
              <a:t>24/5/16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9AAD-7C59-8C47-9993-89C1FBCC2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6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20ED1-BFDD-1748-88D3-13581EA69402}" type="datetimeFigureOut">
              <a:rPr lang="en-US" smtClean="0"/>
              <a:t>24/5/16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79AAD-7C59-8C47-9993-89C1FBCC2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8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Live Call Monitoring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6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Maintainence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 clear calls that are </a:t>
            </a:r>
            <a:r>
              <a:rPr lang="en-US" dirty="0" err="1" smtClean="0"/>
              <a:t>BYE’ed</a:t>
            </a:r>
            <a:r>
              <a:rPr lang="en-US" dirty="0" smtClean="0"/>
              <a:t> or CANCELLED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44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 : </a:t>
            </a:r>
            <a:r>
              <a:rPr lang="en-US" dirty="0" err="1" smtClean="0"/>
              <a:t>call_id</a:t>
            </a:r>
            <a:r>
              <a:rPr lang="en-US" dirty="0" smtClean="0"/>
              <a:t>, </a:t>
            </a:r>
            <a:r>
              <a:rPr lang="en-US" smtClean="0"/>
              <a:t>orig_state,change_to_state</a:t>
            </a:r>
            <a:r>
              <a:rPr lang="en-US" dirty="0" smtClean="0"/>
              <a:t>, </a:t>
            </a:r>
            <a:r>
              <a:rPr lang="en-US" dirty="0" err="1" smtClean="0"/>
              <a:t>change_time</a:t>
            </a:r>
            <a:r>
              <a:rPr lang="en-US" dirty="0" smtClean="0"/>
              <a:t>, </a:t>
            </a:r>
            <a:r>
              <a:rPr lang="en-US" dirty="0" err="1" smtClean="0"/>
              <a:t>ani,dnis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subscribe_orig_ip</a:t>
            </a:r>
            <a:r>
              <a:rPr lang="en-US" dirty="0" smtClean="0"/>
              <a:t>(</a:t>
            </a:r>
            <a:r>
              <a:rPr lang="en-US" dirty="0" err="1" smtClean="0"/>
              <a:t>ip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subscribe_term_ip</a:t>
            </a:r>
            <a:r>
              <a:rPr lang="en-US" dirty="0" smtClean="0"/>
              <a:t>(</a:t>
            </a:r>
            <a:r>
              <a:rPr lang="en-US" dirty="0" err="1" smtClean="0"/>
              <a:t>ip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subscribe_ani</a:t>
            </a:r>
            <a:r>
              <a:rPr lang="en-US" dirty="0" smtClean="0"/>
              <a:t>(</a:t>
            </a:r>
            <a:r>
              <a:rPr lang="en-US" dirty="0" err="1" smtClean="0"/>
              <a:t>caller_id_number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subscribe_dnis</a:t>
            </a:r>
            <a:r>
              <a:rPr lang="en-US" dirty="0" smtClean="0"/>
              <a:t>(</a:t>
            </a:r>
            <a:r>
              <a:rPr lang="en-US" dirty="0" err="1" smtClean="0"/>
              <a:t>calling_number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6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Count_call</a:t>
            </a:r>
            <a:r>
              <a:rPr lang="en-US" dirty="0" err="1" smtClean="0"/>
              <a:t>_orig_ip</a:t>
            </a:r>
            <a:r>
              <a:rPr lang="en-US" dirty="0" smtClean="0"/>
              <a:t>(</a:t>
            </a:r>
            <a:r>
              <a:rPr lang="en-US" dirty="0" err="1" smtClean="0"/>
              <a:t>ip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count_call_term_ip</a:t>
            </a:r>
            <a:r>
              <a:rPr lang="en-US" dirty="0" smtClean="0"/>
              <a:t>(</a:t>
            </a:r>
            <a:r>
              <a:rPr lang="en-US" dirty="0" err="1" smtClean="0"/>
              <a:t>ip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count_call_ani</a:t>
            </a:r>
            <a:r>
              <a:rPr lang="en-US" dirty="0" smtClean="0"/>
              <a:t>(</a:t>
            </a:r>
            <a:r>
              <a:rPr lang="en-US" dirty="0" err="1" smtClean="0"/>
              <a:t>caller_id_number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count_call_dnis</a:t>
            </a:r>
            <a:r>
              <a:rPr lang="en-US" dirty="0" smtClean="0"/>
              <a:t>(</a:t>
            </a:r>
            <a:r>
              <a:rPr lang="en-US" dirty="0" err="1" smtClean="0"/>
              <a:t>calling_number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3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61</Words>
  <Application>Microsoft Macintosh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Live Call Monitoring</vt:lpstr>
      <vt:lpstr>Data Maintainence</vt:lpstr>
      <vt:lpstr>Push Notification</vt:lpstr>
      <vt:lpstr>Counts</vt:lpstr>
    </vt:vector>
  </TitlesOfParts>
  <Company>xxx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Chui shan Kwong</dc:creator>
  <cp:lastModifiedBy>Chui shan Kwong</cp:lastModifiedBy>
  <cp:revision>2</cp:revision>
  <dcterms:created xsi:type="dcterms:W3CDTF">2016-05-24T10:04:52Z</dcterms:created>
  <dcterms:modified xsi:type="dcterms:W3CDTF">2016-05-25T02:15:21Z</dcterms:modified>
</cp:coreProperties>
</file>