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8"/>
    <a:srgbClr val="44709A"/>
    <a:srgbClr val="E69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717" autoAdjust="0"/>
  </p:normalViewPr>
  <p:slideViewPr>
    <p:cSldViewPr snapToGrid="0" snapToObjects="1">
      <p:cViewPr varScale="1">
        <p:scale>
          <a:sx n="180" d="100"/>
          <a:sy n="180" d="100"/>
        </p:scale>
        <p:origin x="83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 zapata arteaga" userId="35d947e480cf60c1" providerId="LiveId" clId="{2B73069E-2FDB-E04B-9E98-72CE04782869}"/>
    <pc:docChg chg="addSld modSld">
      <pc:chgData name="os zapata arteaga" userId="35d947e480cf60c1" providerId="LiveId" clId="{2B73069E-2FDB-E04B-9E98-72CE04782869}" dt="2023-02-21T08:20:14.230" v="2" actId="113"/>
      <pc:docMkLst>
        <pc:docMk/>
      </pc:docMkLst>
      <pc:sldChg chg="modSp new mod">
        <pc:chgData name="os zapata arteaga" userId="35d947e480cf60c1" providerId="LiveId" clId="{2B73069E-2FDB-E04B-9E98-72CE04782869}" dt="2023-02-21T08:20:14.230" v="2" actId="113"/>
        <pc:sldMkLst>
          <pc:docMk/>
          <pc:sldMk cId="1910564063" sldId="260"/>
        </pc:sldMkLst>
        <pc:spChg chg="mod">
          <ac:chgData name="os zapata arteaga" userId="35d947e480cf60c1" providerId="LiveId" clId="{2B73069E-2FDB-E04B-9E98-72CE04782869}" dt="2023-02-21T08:20:08.873" v="1" actId="113"/>
          <ac:spMkLst>
            <pc:docMk/>
            <pc:sldMk cId="1910564063" sldId="260"/>
            <ac:spMk id="3" creationId="{61C85D87-5845-2191-D017-572527AD8144}"/>
          </ac:spMkLst>
        </pc:spChg>
        <pc:spChg chg="mod">
          <ac:chgData name="os zapata arteaga" userId="35d947e480cf60c1" providerId="LiveId" clId="{2B73069E-2FDB-E04B-9E98-72CE04782869}" dt="2023-02-21T08:20:14.230" v="2" actId="113"/>
          <ac:spMkLst>
            <pc:docMk/>
            <pc:sldMk cId="1910564063" sldId="260"/>
            <ac:spMk id="5" creationId="{3387F172-1BB4-BB17-B6BB-A31124BBC3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747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13336E-BA3A-A332-A012-5C58A9DF2DEE}"/>
              </a:ext>
            </a:extLst>
          </p:cNvPr>
          <p:cNvCxnSpPr>
            <a:cxnSpLocks/>
          </p:cNvCxnSpPr>
          <p:nvPr userDrawn="1"/>
        </p:nvCxnSpPr>
        <p:spPr>
          <a:xfrm>
            <a:off x="685800" y="2767423"/>
            <a:ext cx="7772400" cy="0"/>
          </a:xfrm>
          <a:prstGeom prst="line">
            <a:avLst/>
          </a:prstGeom>
          <a:ln w="15875">
            <a:solidFill>
              <a:srgbClr val="E69F0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709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rgbClr val="44709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709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709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solidFill>
                  <a:srgbClr val="47474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solidFill>
                  <a:srgbClr val="47474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709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rgbClr val="44709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Some content on the left.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0971-1BA2-0728-EEF7-45E4DF8F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5D87-5845-2191-D017-572527AD8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2937F-CF76-DE30-E75F-91946D2E7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7F172-1BB4-BB17-B6BB-A31124BBC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8647E-2A21-F9D1-D36F-D5E68A5AC7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Macintosh PowerPoint</Application>
  <PresentationFormat>On-screen Show (16:9)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os zapata arteaga</cp:lastModifiedBy>
  <cp:revision>12</cp:revision>
  <dcterms:created xsi:type="dcterms:W3CDTF">2017-06-05T14:10:58Z</dcterms:created>
  <dcterms:modified xsi:type="dcterms:W3CDTF">2023-04-24T17:00:07Z</dcterms:modified>
</cp:coreProperties>
</file>