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Maven Pro" panose="020B0604020202020204" charset="0"/>
      <p:regular r:id="rId11"/>
      <p:bold r:id="rId12"/>
    </p:embeddedFont>
    <p:embeddedFont>
      <p:font typeface="Share Tech" panose="020B0604020202020204" charset="0"/>
      <p:regular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88AE0AE-B986-4C32-9578-BB20966CB494}">
  <a:tblStyle styleId="{988AE0AE-B986-4C32-9578-BB20966CB49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14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Facultad de ciencia y tecnologia</a:t>
            </a:r>
            <a:endParaRPr dirty="0"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561650" y="1621204"/>
            <a:ext cx="6020700" cy="11832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b="1" dirty="0"/>
              <a:t>BOOSTRAP Y VUEJS</a:t>
            </a:r>
            <a:endParaRPr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99" y="128073"/>
            <a:ext cx="1082520" cy="149313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61650" y="903248"/>
            <a:ext cx="6020700" cy="674605"/>
          </a:xfrm>
        </p:spPr>
        <p:txBody>
          <a:bodyPr/>
          <a:lstStyle/>
          <a:p>
            <a:r>
              <a:rPr lang="es-MX" sz="3200" dirty="0" smtClean="0"/>
              <a:t>INTEGRANTES</a:t>
            </a:r>
            <a:endParaRPr lang="en-US" sz="3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97873" y="2146566"/>
            <a:ext cx="4148253" cy="79260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MX" dirty="0" smtClean="0"/>
              <a:t>Julio </a:t>
            </a:r>
            <a:r>
              <a:rPr lang="es-MX" dirty="0" smtClean="0"/>
              <a:t>Cesar Sánchez Campos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dirty="0" smtClean="0"/>
              <a:t>Oscar René Mondragón Orellana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Jaime </a:t>
            </a:r>
            <a:r>
              <a:rPr lang="en-US" dirty="0" err="1"/>
              <a:t>Arnoldo</a:t>
            </a:r>
            <a:r>
              <a:rPr lang="en-US" dirty="0"/>
              <a:t> Rodriguez Meza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99" y="128073"/>
            <a:ext cx="1082520" cy="149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425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06255" y="2085277"/>
            <a:ext cx="6020700" cy="941755"/>
          </a:xfrm>
        </p:spPr>
        <p:txBody>
          <a:bodyPr/>
          <a:lstStyle/>
          <a:p>
            <a:r>
              <a:rPr lang="es-MX" dirty="0" smtClean="0"/>
              <a:t>Barra de progreso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99" y="128073"/>
            <a:ext cx="1082520" cy="149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724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99" y="128073"/>
            <a:ext cx="1082520" cy="1493131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599" y="1446846"/>
            <a:ext cx="6315956" cy="12384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ángulo redondeado 4"/>
          <p:cNvSpPr/>
          <p:nvPr/>
        </p:nvSpPr>
        <p:spPr>
          <a:xfrm>
            <a:off x="425092" y="3630713"/>
            <a:ext cx="2578083" cy="986118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Tanto la clase “</a:t>
            </a:r>
            <a:r>
              <a:rPr lang="es-MX" dirty="0" err="1" smtClean="0"/>
              <a:t>progress</a:t>
            </a:r>
            <a:r>
              <a:rPr lang="es-MX" dirty="0" smtClean="0"/>
              <a:t>” como el estilo “</a:t>
            </a:r>
            <a:r>
              <a:rPr lang="es-MX" dirty="0" err="1" smtClean="0"/>
              <a:t>margin</a:t>
            </a:r>
            <a:r>
              <a:rPr lang="es-MX" dirty="0" smtClean="0"/>
              <a:t>” modifican la forma que este tendrá en pantalla</a:t>
            </a:r>
            <a:endParaRPr lang="en-US" dirty="0"/>
          </a:p>
        </p:txBody>
      </p:sp>
      <p:cxnSp>
        <p:nvCxnSpPr>
          <p:cNvPr id="7" name="Conector angular 6"/>
          <p:cNvCxnSpPr/>
          <p:nvPr/>
        </p:nvCxnSpPr>
        <p:spPr>
          <a:xfrm rot="5400000" flipH="1" flipV="1">
            <a:off x="1164462" y="1648560"/>
            <a:ext cx="2009510" cy="1954795"/>
          </a:xfrm>
          <a:prstGeom prst="bentConnector3">
            <a:avLst>
              <a:gd name="adj1" fmla="val 12985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3031827" y="689511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Diseño</a:t>
            </a:r>
            <a:endParaRPr dirty="0"/>
          </a:p>
        </p:txBody>
      </p:sp>
      <p:sp>
        <p:nvSpPr>
          <p:cNvPr id="20" name="Rectángulo redondeado 19"/>
          <p:cNvSpPr/>
          <p:nvPr/>
        </p:nvSpPr>
        <p:spPr>
          <a:xfrm>
            <a:off x="5499116" y="3571269"/>
            <a:ext cx="2578083" cy="1162095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El </a:t>
            </a:r>
            <a:r>
              <a:rPr lang="es-MX" dirty="0" err="1" smtClean="0"/>
              <a:t>class</a:t>
            </a:r>
            <a:r>
              <a:rPr lang="es-MX" dirty="0" smtClean="0"/>
              <a:t> </a:t>
            </a:r>
            <a:r>
              <a:rPr lang="es-MX" dirty="0" smtClean="0"/>
              <a:t>se encarga del diseño, tanto de la naturalidad de la </a:t>
            </a:r>
            <a:r>
              <a:rPr lang="es-MX" dirty="0" smtClean="0"/>
              <a:t>carga, </a:t>
            </a:r>
            <a:r>
              <a:rPr lang="es-MX" dirty="0" smtClean="0"/>
              <a:t>como sus franjas y animación</a:t>
            </a:r>
            <a:endParaRPr lang="en-US" dirty="0"/>
          </a:p>
        </p:txBody>
      </p:sp>
      <p:cxnSp>
        <p:nvCxnSpPr>
          <p:cNvPr id="23" name="Conector angular 22"/>
          <p:cNvCxnSpPr/>
          <p:nvPr/>
        </p:nvCxnSpPr>
        <p:spPr>
          <a:xfrm rot="16200000" flipV="1">
            <a:off x="6506291" y="2361681"/>
            <a:ext cx="1460421" cy="8966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331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3031827" y="689511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Resultado</a:t>
            </a:r>
            <a:endParaRPr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70" y="1482111"/>
            <a:ext cx="5181599" cy="27365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ectángulo redondeado 5"/>
          <p:cNvSpPr/>
          <p:nvPr/>
        </p:nvSpPr>
        <p:spPr>
          <a:xfrm>
            <a:off x="6642847" y="2160090"/>
            <a:ext cx="1783975" cy="1380558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Si bien ya tenemos nuestra barra de progreso esta aun no realiza ninguna acción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328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3031827" y="689511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Script</a:t>
            </a:r>
            <a:endParaRPr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14" y="1308076"/>
            <a:ext cx="4689781" cy="24732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ectángulo redondeado 5"/>
          <p:cNvSpPr/>
          <p:nvPr/>
        </p:nvSpPr>
        <p:spPr>
          <a:xfrm>
            <a:off x="202140" y="791831"/>
            <a:ext cx="1859742" cy="1503133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 smtClean="0"/>
              <a:t>En la variable “progreso” mostramos desde que numero debe iniciar la carga y en “</a:t>
            </a:r>
            <a:r>
              <a:rPr lang="es-MX" sz="1200" dirty="0" err="1" smtClean="0"/>
              <a:t>idIterval</a:t>
            </a:r>
            <a:r>
              <a:rPr lang="es-MX" sz="1200" dirty="0" smtClean="0"/>
              <a:t>” mostramos los datos que se deben sumar en el intervalo </a:t>
            </a:r>
            <a:endParaRPr lang="en-US" sz="1200" dirty="0"/>
          </a:p>
        </p:txBody>
      </p:sp>
      <p:cxnSp>
        <p:nvCxnSpPr>
          <p:cNvPr id="8" name="Conector recto de flecha 7"/>
          <p:cNvCxnSpPr>
            <a:stCxn id="6" idx="3"/>
          </p:cNvCxnSpPr>
          <p:nvPr/>
        </p:nvCxnSpPr>
        <p:spPr>
          <a:xfrm>
            <a:off x="2061882" y="1543398"/>
            <a:ext cx="421342" cy="74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ángulo redondeado 9"/>
          <p:cNvSpPr/>
          <p:nvPr/>
        </p:nvSpPr>
        <p:spPr>
          <a:xfrm>
            <a:off x="241510" y="2455038"/>
            <a:ext cx="1859742" cy="1605974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 smtClean="0"/>
              <a:t>En el </a:t>
            </a:r>
            <a:r>
              <a:rPr lang="es-MX" sz="1200" dirty="0" err="1" smtClean="0"/>
              <a:t>if</a:t>
            </a:r>
            <a:r>
              <a:rPr lang="es-MX" sz="1200" dirty="0" smtClean="0"/>
              <a:t> le indicamos que cuando “progreso” llegue a 100 se limpie el </a:t>
            </a:r>
            <a:r>
              <a:rPr lang="es-MX" sz="1200" dirty="0" err="1" smtClean="0"/>
              <a:t>iditerval</a:t>
            </a:r>
            <a:r>
              <a:rPr lang="es-MX" sz="1200" dirty="0" smtClean="0"/>
              <a:t> y deje de subir, nos mostrara una alerta de que ha finalizado</a:t>
            </a:r>
            <a:endParaRPr lang="en-US" sz="1200" dirty="0"/>
          </a:p>
        </p:txBody>
      </p:sp>
      <p:cxnSp>
        <p:nvCxnSpPr>
          <p:cNvPr id="11" name="Conector recto de flecha 10"/>
          <p:cNvCxnSpPr/>
          <p:nvPr/>
        </p:nvCxnSpPr>
        <p:spPr>
          <a:xfrm flipV="1">
            <a:off x="2101252" y="2707341"/>
            <a:ext cx="381972" cy="232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ángulo redondeado 13"/>
          <p:cNvSpPr/>
          <p:nvPr/>
        </p:nvSpPr>
        <p:spPr>
          <a:xfrm>
            <a:off x="7153298" y="1543396"/>
            <a:ext cx="1859742" cy="1836297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 smtClean="0"/>
              <a:t>En este apartado esta el valor que se mostrara en la barra de </a:t>
            </a:r>
            <a:r>
              <a:rPr lang="es-MX" sz="1200" dirty="0" smtClean="0"/>
              <a:t>progreso y aumentara el tamaño con respecto a este, también se le indica </a:t>
            </a:r>
            <a:r>
              <a:rPr lang="es-MX" sz="1200" smtClean="0"/>
              <a:t>que actualice ese valor.</a:t>
            </a:r>
            <a:endParaRPr lang="en-US" sz="1200" dirty="0"/>
          </a:p>
        </p:txBody>
      </p:sp>
      <p:cxnSp>
        <p:nvCxnSpPr>
          <p:cNvPr id="16" name="Conector recto de flecha 15"/>
          <p:cNvCxnSpPr/>
          <p:nvPr/>
        </p:nvCxnSpPr>
        <p:spPr>
          <a:xfrm flipH="1">
            <a:off x="6786282" y="2133600"/>
            <a:ext cx="3670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29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3031827" y="689511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Resultado</a:t>
            </a:r>
            <a:endParaRPr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5528" r="7214" b="12115"/>
          <a:stretch/>
        </p:blipFill>
        <p:spPr>
          <a:xfrm>
            <a:off x="2239563" y="1240065"/>
            <a:ext cx="4880028" cy="33229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186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88544" y="1504924"/>
            <a:ext cx="6020700" cy="2052600"/>
          </a:xfrm>
        </p:spPr>
        <p:txBody>
          <a:bodyPr/>
          <a:lstStyle/>
          <a:p>
            <a:r>
              <a:rPr lang="es-MX" dirty="0" smtClean="0"/>
              <a:t>GRACIAS POR SU ATENCIÓN PRESTADA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250173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178</Words>
  <Application>Microsoft Office PowerPoint</Application>
  <PresentationFormat>Presentación en pantalla (16:9)</PresentationFormat>
  <Paragraphs>18</Paragraphs>
  <Slides>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Maven Pro</vt:lpstr>
      <vt:lpstr>Share Tech</vt:lpstr>
      <vt:lpstr>Data Science Consulting by Slidesgo</vt:lpstr>
      <vt:lpstr>BOOSTRAP Y VUEJS</vt:lpstr>
      <vt:lpstr>INTEGRANTES</vt:lpstr>
      <vt:lpstr>Barra de progreso</vt:lpstr>
      <vt:lpstr>Presentación de PowerPoint</vt:lpstr>
      <vt:lpstr>Presentación de PowerPoint</vt:lpstr>
      <vt:lpstr>Presentación de PowerPoint</vt:lpstr>
      <vt:lpstr>Presentación de PowerPoint</vt:lpstr>
      <vt:lpstr>GRACIAS POR SU ATENCIÓN PRESTADA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BOOSTRAP Y VUEJS</dc:title>
  <cp:lastModifiedBy>USUARIO</cp:lastModifiedBy>
  <cp:revision>10</cp:revision>
  <dcterms:modified xsi:type="dcterms:W3CDTF">2023-01-31T04:18:48Z</dcterms:modified>
</cp:coreProperties>
</file>