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</p:sldIdLst>
  <p:sldSz cy="5143500" cx="9144000"/>
  <p:notesSz cx="6858000" cy="9144000"/>
  <p:embeddedFontLst>
    <p:embeddedFont>
      <p:font typeface="Montserrat"/>
      <p:regular r:id="rId71"/>
      <p:bold r:id="rId72"/>
      <p:italic r:id="rId73"/>
      <p:boldItalic r:id="rId7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font" Target="fonts/Montserrat-italic.fntdata"/><Relationship Id="rId72" Type="http://schemas.openxmlformats.org/officeDocument/2006/relationships/font" Target="fonts/Montserrat-bold.fntdata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74" Type="http://schemas.openxmlformats.org/officeDocument/2006/relationships/font" Target="fonts/Montserrat-boldItalic.fntdata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71" Type="http://schemas.openxmlformats.org/officeDocument/2006/relationships/font" Target="fonts/Montserrat-regular.fntdata"/><Relationship Id="rId70" Type="http://schemas.openxmlformats.org/officeDocument/2006/relationships/slide" Target="slides/slide66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slide" Target="slides/slide6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afc3e1311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afc3e1311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afc3e131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afc3e131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afc3e131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afc3e131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afc3e131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afc3e131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afc3e1311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afc3e131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afc3e131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afc3e131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afc3e1311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afc3e1311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afc3e1311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afc3e1311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afc3e1311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afc3e1311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afc3e1311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afc3e1311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afc3e1311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afc3e1311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7d58f4088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7d58f4088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afc3e1311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afc3e1311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afc3e1311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afc3e1311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afc3e1311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afc3e1311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afc3e1311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afc3e1311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afc3e1311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afc3e1311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afc3e1311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afc3e1311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afc3e1311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afc3e1311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afc3e1311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afc3e1311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afc3e1311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afc3e1311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afc3e1311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afc3e1311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afc3e13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afc3e13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afc3e1311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afc3e1311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afc3e1311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afc3e1311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7d58f408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7d58f408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7d58f4088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7d58f4088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afc3e1311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afc3e1311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afc3e1311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afc3e1311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afc3e1311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afc3e1311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afc3e1311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afc3e1311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afc3e1311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3afc3e1311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afc3e1311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afc3e1311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afc3e131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afc3e131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afc3e1311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afc3e1311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afc3e1311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afc3e1311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afc3e1311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afc3e1311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afc3e1311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afc3e1311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afc3e1311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3afc3e1311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afc3e1311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3afc3e1311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3afc3e1311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3afc3e1311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afc3e1311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3afc3e1311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3afc3e1311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3afc3e1311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3afc3e1311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3afc3e1311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afc3e131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afc3e131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3afc3e1311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3afc3e1311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7d58f4088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37d58f4088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7d58f4088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37d58f4088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3afc3e1311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3afc3e1311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3afc3e1311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3afc3e1311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3afc3e1311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3afc3e1311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3afc3e1311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3afc3e1311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3afc3e1311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3afc3e1311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3afc3e1311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3afc3e1311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3afc3e1311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3afc3e1311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afc3e131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afc3e131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3afc3e1311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3afc3e1311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3b93e36d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3b93e36d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3b93e36dc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3b93e36dc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3b93e36dc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3b93e36dc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3b93e36dc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3b93e36dc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3b93e36dc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3b93e36dc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3b93e36dc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3b93e36dc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afc3e131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afc3e131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afc3e131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afc3e131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afc3e131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afc3e131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2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2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2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HTML Crash Course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you will want to display a list of information on a webpage.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 your friends on Facebook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 results from a Google Search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has &lt;ul&gt; and &lt;ol&gt; tags to help make this easy!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HTML Divs and Spans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when we discuss CSS and Bootstrap 4 to style our sites, we’ll want to apply style to only certain sections of the 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Divs and Spans allow us to segment portions of our HTML.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HTML Attributes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" name="Google Shape;153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Some element tags have attributes that you can directly manipulate.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Such as adding a link or adding a source image.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discover attributes with HTML!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1" name="Google Shape;161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HTML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One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68" name="Google Shape;168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9" name="Google Shape;169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test your new skills!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Your task is to recreate the HTML for a site in your browser.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Double-click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Part6_HTML_AssessmentOne.html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open it in your browser (don’t peek at the actual HTML code!)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6" name="Google Shape;176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7" name="Google Shape;177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ctrTitle"/>
          </p:nvPr>
        </p:nvSpPr>
        <p:spPr>
          <a:xfrm>
            <a:off x="311708" y="16683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HTML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One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3" name="Google Shape;183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4" name="Google Shape;184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HTML Forms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0" name="Google Shape;190;p3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91" name="Google Shape;191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2" name="Google Shape;192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major function of websites it to accept user information as input.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Google Search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Registration Form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Any sort of submission to the site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9" name="Google Shape;199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0" name="Google Shape;200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Welcome to the HTML Section!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is the main component of what is rendered in the browser.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be working with HTML often later on as we learn to connect it to Flask with Jinja Templating.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" name="Google Shape;206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use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&lt;form&gt;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tags to set up a form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we add special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&lt;input&gt;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tags to accept user information.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Every major form element already has a corresponding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tag attribute.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7" name="Google Shape;207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8" name="Google Shape;208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4" name="Google Shape;214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 the end we provide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submit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input type to add a button for form submission.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we’ll explore how to create these automatically with Flask and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5" name="Google Shape;215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6" name="Google Shape;216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HTML Forms Labels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p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23" name="Google Shape;223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4" name="Google Shape;224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" name="Google Shape;230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two main methods of submitting the form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POST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1" name="Google Shape;23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2" name="Google Shape;23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8" name="Google Shape;238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GET requests a representation of the specified resource.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With our simple HTML forms, GET will send back the information to our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action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URL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9" name="Google Shape;239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0" name="Google Shape;240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6" name="Google Shape;246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POST submits data to be processed.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be using POST once we learn how to connect a database with Flask to the form.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now, we’ll supply an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action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url for a redirect after submitting the form.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7" name="Google Shape;247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8" name="Google Shape;248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4" name="Google Shape;254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Our forms are also currently just empty boxes.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discuss how to add labels to the forms themselves.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5" name="Google Shape;255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6" name="Google Shape;256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HTML Forms Selections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3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63" name="Google Shape;263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4" name="Google Shape;264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a few more form input types that require extra element tags.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1" name="Google Shape;271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2" name="Google Shape;272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HTML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4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79" name="Google Shape;279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0" name="Google Shape;280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Crash Course Section Goals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Basic HTML Tags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 Able to Create HTML Templates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Forms with HTML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have 2 Assessment Exercises to test your skills as we go along.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6" name="Google Shape;286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test your new skills!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Your task is to recreate the HTML for a site in your browser.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Double-click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Part10_HTML_AssessmentTwo.html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open it in your browser (don’t peek at the actual HTML code!)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7" name="Google Shape;287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8" name="Google Shape;288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3"/>
          <p:cNvSpPr txBox="1"/>
          <p:nvPr>
            <p:ph type="ctrTitle"/>
          </p:nvPr>
        </p:nvSpPr>
        <p:spPr>
          <a:xfrm>
            <a:off x="311708" y="16683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HTML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4" name="Google Shape;294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5" name="Google Shape;295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CSS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Crash Course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1" name="Google Shape;301;p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02" name="Google Shape;30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3" name="Google Shape;303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9" name="Google Shape;309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Crash Course Section Goals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Connect HTML to CSS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Basic CSS Syntax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Selector Types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Perform Element Inspection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Connect CSS to Fonts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0" name="Google Shape;310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1" name="Google Shape;311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CSS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7" name="Google Shape;317;p4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18" name="Google Shape;318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9" name="Google Shape;319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5" name="Google Shape;325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allows us to change style attributes of HTML elements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Background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Borders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first need to create a .css file to do this!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6" name="Google Shape;326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7" name="Google Shape;327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3" name="Google Shape;333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CSS Steps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.css file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CSS syntax to link elements tags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style attribute name-value pairs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Connect CSS to HTML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4" name="Google Shape;334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5" name="Google Shape;335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9"/>
          <p:cNvSpPr txBox="1"/>
          <p:nvPr>
            <p:ph type="ctrTitle"/>
          </p:nvPr>
        </p:nvSpPr>
        <p:spPr>
          <a:xfrm>
            <a:off x="311708" y="1241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CSS Backgrounds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Borders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1" name="Google Shape;341;p4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42" name="Google Shape;342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3" name="Google Shape;343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9" name="Google Shape;349;p5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discuss a few more CSS properties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Backgrounds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Borders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touch back on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divs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spans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0" name="Google Shape;350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1" name="Google Shape;351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1"/>
          <p:cNvSpPr txBox="1"/>
          <p:nvPr>
            <p:ph type="ctrTitle"/>
          </p:nvPr>
        </p:nvSpPr>
        <p:spPr>
          <a:xfrm>
            <a:off x="311700" y="1241450"/>
            <a:ext cx="85206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CSS Classes and Ids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7" name="Google Shape;357;p5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58" name="Google Shape;358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9" name="Google Shape;359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already feel comfortable with HTML and understand the different HTML tags and how to interact with them, feel free to skip this section!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5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know that we can select every element of a certain tag type in our CSS file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Every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element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Every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h1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element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do we do if we only want to select some of these? Or just one?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6" name="Google Shape;366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7" name="Google Shape;367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5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explored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divs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spans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but these options limit our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structure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in HTML, having to make sure everything is in the same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div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solution to these issues is the use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classes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ids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in our CSS.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4" name="Google Shape;374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5" name="Google Shape;375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5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Every HTML element can accept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class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attribute.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then specifically connect to these classes or ids from our CSS with a special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(periods) for a class call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#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a id call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2" name="Google Shape;382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3" name="Google Shape;383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9" name="Google Shape;389;p5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Classes are used to assign a CSS style to multiple different elements throughout the HTML.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Ids are used to apply a style to a single element.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Ids should be used for unique elements.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0" name="Google Shape;390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1" name="Google Shape;391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6"/>
          <p:cNvSpPr txBox="1"/>
          <p:nvPr>
            <p:ph type="ctrTitle"/>
          </p:nvPr>
        </p:nvSpPr>
        <p:spPr>
          <a:xfrm>
            <a:off x="311700" y="1241450"/>
            <a:ext cx="85206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Inspect Elements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7" name="Google Shape;397;p5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98" name="Google Shape;398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9" name="Google Shape;399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5" name="Google Shape;405;p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Chrome browser comes with the ability to inspect elements on a webpage.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then explore their HTML and CSS components.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see how this works in the browser!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6" name="Google Shape;406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7" name="Google Shape;407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8"/>
          <p:cNvSpPr txBox="1"/>
          <p:nvPr>
            <p:ph type="ctrTitle"/>
          </p:nvPr>
        </p:nvSpPr>
        <p:spPr>
          <a:xfrm>
            <a:off x="311700" y="1241450"/>
            <a:ext cx="85206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CSS Fonts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3" name="Google Shape;413;p5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414" name="Google Shape;414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5" name="Google Shape;415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1" name="Google Shape;421;p5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apply custom fonts to our websites through the use font properties in the CSS.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how to use the Google Font API to add custom fonts, as well as explore various font properties!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2" name="Google Shape;422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3" name="Google Shape;423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0"/>
          <p:cNvSpPr txBox="1"/>
          <p:nvPr>
            <p:ph type="ctrTitle"/>
          </p:nvPr>
        </p:nvSpPr>
        <p:spPr>
          <a:xfrm>
            <a:off x="311700" y="1241450"/>
            <a:ext cx="85206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CSS Assessment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9" name="Google Shape;429;p6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430" name="Google Shape;430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1" name="Google Shape;431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7" name="Google Shape;437;p6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test your new CSS skills with a quick Assessment Exercise!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this Assessment, open: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CSS_Assessment.html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CSS_Assessment.css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Don’t open the solution file yet!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8" name="Google Shape;438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9" name="Google Shape;439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HTML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2"/>
          <p:cNvSpPr txBox="1"/>
          <p:nvPr>
            <p:ph type="ctrTitle"/>
          </p:nvPr>
        </p:nvSpPr>
        <p:spPr>
          <a:xfrm>
            <a:off x="311700" y="1241450"/>
            <a:ext cx="85206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CSS Assessment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5" name="Google Shape;445;p6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446" name="Google Shape;446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7" name="Google Shape;447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Bootstrap 4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Crash Course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3" name="Google Shape;453;p6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454" name="Google Shape;454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5" name="Google Shape;455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1" name="Google Shape;461;p6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Goals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Bootstrap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Bootstrap Component Templates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Navbars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how to use Bootstrap Documentation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2" name="Google Shape;462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3" name="Google Shape;463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9" name="Google Shape;469;p6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what is Bootstrap?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 its core, Bootstrap is really just a CSS file and a JS file.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However, in practice, it’s a lot more than that!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0" name="Google Shape;470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1" name="Google Shape;471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7" name="Google Shape;477;p6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Bootstrap has pre-built, easy to use components we can incorporate into our web applications.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It’s easiest to understand this by going to the Bootstrap Documentation: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www.getbootstrap.com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8" name="Google Shape;478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9" name="Google Shape;479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Bootstrap 4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Basics and Buttons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5" name="Google Shape;485;p6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486" name="Google Shape;486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7" name="Google Shape;487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3" name="Google Shape;493;p6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Bootstrap Components and Classes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Linking Bootstrap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Containers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Jumbotrons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Buttons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4" name="Google Shape;494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5" name="Google Shape;495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Bootstrap 4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Forms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1" name="Google Shape;501;p6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02" name="Google Shape;502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3" name="Google Shape;503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9" name="Google Shape;509;p7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review how Bootstrap can help make forms look great!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this lecture we’re just going to walk through the code and discuss the classes.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0" name="Google Shape;510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1" name="Google Shape;511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7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Bootstrap 4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Navbars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7" name="Google Shape;517;p7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18" name="Google Shape;518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9" name="Google Shape;519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learn the absolute basics of an HTML file and how it’s structured!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5" name="Google Shape;525;p7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Navigation Bars are present on almost all major websites.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allow us to quickly link to other pages on our web applications.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create a “navbar” through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&lt;nav&gt;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html tag.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6" name="Google Shape;526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7" name="Google Shape;527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3" name="Google Shape;533;p7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Bootstrap classes can then be added to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&lt;nav&gt;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element to add styling and function.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Bootstrap also allows for the easy creation of “collapsing” navbars.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the navbar will adjust to smaller screen sizes with a drop down menu.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4" name="Google Shape;534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5" name="Google Shape;535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7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Bootstrap 4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Project Assessment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1" name="Google Shape;541;p7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42" name="Google Shape;542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3" name="Google Shape;543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9" name="Google Shape;549;p7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complete this section by testing your new Bootstrap skills!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0" name="Google Shape;550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1" name="Google Shape;551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7" name="Google Shape;557;p7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Understanding how to use Bootstrap means being comfortable utilizing components you haven’t directly worked yet.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this project, you will be building out a carousel picture site from some skeleton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8" name="Google Shape;558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9" name="Google Shape;559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5" name="Google Shape;565;p7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2 HTML files: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Bootstrap_Project_Main.html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Bootstrap_Project_Signup.html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what tasks we need to accomplish for this project!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6" name="Google Shape;566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7" name="Google Shape;567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7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Bootstrap 4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Project 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3" name="Google Shape;573;p7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74" name="Google Shape;574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5" name="Google Shape;575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HTML Tagging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main components of a site are defined by HTML elements.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elements have corresponding tags inside an .html file.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learn the basic tags available!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HTML Lists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