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ACB18C-2909-4332-A696-CFFAE779086F}">
  <a:tblStyle styleId="{A0ACB18C-2909-4332-A696-CFFAE7790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{A0ACB18C-2909-4332-A696-CFFAE779086F}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{A0ACB18C-2909-4332-A696-CFFAE779086F}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