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60B263-E7A5-4A18-8C3C-CE031C96F18E}">
  <a:tblStyle styleId="{BB60B263-E7A5-4A18-8C3C-CE031C96F1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{BB60B263-E7A5-4A18-8C3C-CE031C96F18E}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