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E0FF76-B8B8-4C0B-ACF1-2C161A270DD7}">
  <a:tblStyle styleId="{FAE0FF76-B8B8-4C0B-ACF1-2C161A270D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{FAE0FF76-B8B8-4C0B-ACF1-2C161A270DD7}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