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EA938C-8AFC-4344-8657-D87365D5BBC5}">
  <a:tblStyle styleId="{5CEA938C-8AFC-4344-8657-D87365D5BB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{5CEA938C-8AFC-4344-8657-D87365D5BBC5}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