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cb593a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cb593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cb593a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cb593a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cb593a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cb593a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cb593a3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cb593a3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cb593a3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cb593a3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cb593a3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cb593a3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cb593a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cb593a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cb593a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cb593a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cb593a3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cb593a3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cb593a3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cb593a3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cb593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cb593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cb593a3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cb593a3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cb593a3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cb593a3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cb593a3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cb593a3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cb593a3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cb593a3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cb593a3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cb593a3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cb593a3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acb593a3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cb593a3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cb593a3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cb593a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cb593a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cb593a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cb593a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cb593a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cb593a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cb593a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cb593a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cb593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cb593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cb593a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cb593a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cb593a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cb593a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122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Web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talk about an overview of how a basic web application works, specifically how a Flask Application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297725" y="24434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what we cover in this course and how you can jump ahead in the curriculum in case you already know some of the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Front-End Crash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sections focuses on the basics of front end of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Basics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Goes up to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advanced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Covers OOP and 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the course is about the Flask web framework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fully understand the Flask lectures you should have a very basic understanding of HTML, CSS, Bootstrap, and Python.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general structure of a Flask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Flask and Python to the front end templates (HTML, CSS, Bootstrap)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input with Flask Form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Create, Read, Update, and Delete information in a SQL database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Structuring flask applications with many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multiple users and add login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discuss OAuth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Social Network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 all discussed concepts into a functional social network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REST-ful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Stripe to accept payment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unittests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a flask application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bottom setting options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video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with the explanation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ever get stuck or get an error, run our provided scripts directly, those scripts will always work along with our videos!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how to run python scripts in more detail in the Python section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